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72"/>
  </p:notesMasterIdLst>
  <p:handoutMasterIdLst>
    <p:handoutMasterId r:id="rId73"/>
  </p:handoutMasterIdLst>
  <p:sldIdLst>
    <p:sldId id="636" r:id="rId2"/>
    <p:sldId id="722" r:id="rId3"/>
    <p:sldId id="723" r:id="rId4"/>
    <p:sldId id="256" r:id="rId5"/>
    <p:sldId id="738" r:id="rId6"/>
    <p:sldId id="754" r:id="rId7"/>
    <p:sldId id="742" r:id="rId8"/>
    <p:sldId id="740" r:id="rId9"/>
    <p:sldId id="748" r:id="rId10"/>
    <p:sldId id="749" r:id="rId11"/>
    <p:sldId id="746" r:id="rId12"/>
    <p:sldId id="800" r:id="rId13"/>
    <p:sldId id="801" r:id="rId14"/>
    <p:sldId id="802" r:id="rId15"/>
    <p:sldId id="743" r:id="rId16"/>
    <p:sldId id="760" r:id="rId17"/>
    <p:sldId id="761" r:id="rId18"/>
    <p:sldId id="762" r:id="rId19"/>
    <p:sldId id="763" r:id="rId20"/>
    <p:sldId id="755" r:id="rId21"/>
    <p:sldId id="756" r:id="rId22"/>
    <p:sldId id="758" r:id="rId23"/>
    <p:sldId id="759" r:id="rId24"/>
    <p:sldId id="803" r:id="rId25"/>
    <p:sldId id="725" r:id="rId26"/>
    <p:sldId id="730" r:id="rId27"/>
    <p:sldId id="729" r:id="rId28"/>
    <p:sldId id="732" r:id="rId29"/>
    <p:sldId id="731" r:id="rId30"/>
    <p:sldId id="726" r:id="rId31"/>
    <p:sldId id="727" r:id="rId32"/>
    <p:sldId id="734" r:id="rId33"/>
    <p:sldId id="728" r:id="rId34"/>
    <p:sldId id="736" r:id="rId35"/>
    <p:sldId id="737" r:id="rId36"/>
    <p:sldId id="764" r:id="rId37"/>
    <p:sldId id="804" r:id="rId38"/>
    <p:sldId id="805" r:id="rId39"/>
    <p:sldId id="765" r:id="rId40"/>
    <p:sldId id="771" r:id="rId41"/>
    <p:sldId id="793" r:id="rId42"/>
    <p:sldId id="794" r:id="rId43"/>
    <p:sldId id="795" r:id="rId44"/>
    <p:sldId id="796" r:id="rId45"/>
    <p:sldId id="772" r:id="rId46"/>
    <p:sldId id="773" r:id="rId47"/>
    <p:sldId id="774" r:id="rId48"/>
    <p:sldId id="797" r:id="rId49"/>
    <p:sldId id="798" r:id="rId50"/>
    <p:sldId id="775" r:id="rId51"/>
    <p:sldId id="776" r:id="rId52"/>
    <p:sldId id="777" r:id="rId53"/>
    <p:sldId id="778" r:id="rId54"/>
    <p:sldId id="779" r:id="rId55"/>
    <p:sldId id="799" r:id="rId56"/>
    <p:sldId id="807" r:id="rId57"/>
    <p:sldId id="808" r:id="rId58"/>
    <p:sldId id="809" r:id="rId59"/>
    <p:sldId id="810" r:id="rId60"/>
    <p:sldId id="811" r:id="rId61"/>
    <p:sldId id="780" r:id="rId62"/>
    <p:sldId id="781" r:id="rId63"/>
    <p:sldId id="785" r:id="rId64"/>
    <p:sldId id="786" r:id="rId65"/>
    <p:sldId id="806" r:id="rId66"/>
    <p:sldId id="812" r:id="rId67"/>
    <p:sldId id="813" r:id="rId68"/>
    <p:sldId id="751" r:id="rId69"/>
    <p:sldId id="752" r:id="rId70"/>
    <p:sldId id="724" r:id="rId71"/>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3B3"/>
    <a:srgbClr val="006600"/>
    <a:srgbClr val="33CC33"/>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2" autoAdjust="0"/>
    <p:restoredTop sz="94689" autoAdjust="0"/>
  </p:normalViewPr>
  <p:slideViewPr>
    <p:cSldViewPr>
      <p:cViewPr varScale="1">
        <p:scale>
          <a:sx n="70" d="100"/>
          <a:sy n="70" d="100"/>
        </p:scale>
        <p:origin x="130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ete\Desktop\PMI%20TR\&#220;yelik%20Toplant&#305;s&#305;%20Sunumlar\MemberDetail_22.03.2015.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'Sectors&amp;Members'!$B$25</c:f>
              <c:strCache>
                <c:ptCount val="1"/>
                <c:pt idx="0">
                  <c:v>Total</c:v>
                </c:pt>
              </c:strCache>
            </c:strRef>
          </c:tx>
          <c:explosion val="25"/>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0"/>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1"/>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2"/>
            <c:bubble3D val="0"/>
            <c:spPr>
              <a:solidFill>
                <a:schemeClr val="accent1">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3"/>
            <c:bubble3D val="0"/>
            <c:spPr>
              <a:solidFill>
                <a:schemeClr val="accent2">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4"/>
            <c:bubble3D val="0"/>
            <c:spPr>
              <a:solidFill>
                <a:schemeClr val="accent3">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5"/>
            <c:bubble3D val="0"/>
            <c:spPr>
              <a:solidFill>
                <a:schemeClr val="accent4">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Lbls>
            <c:dLbl>
              <c:idx val="0"/>
              <c:layout>
                <c:manualLayout>
                  <c:x val="-2.8985507246376812E-2"/>
                  <c:y val="3.6605657237936774E-2"/>
                </c:manualLayout>
              </c:layout>
              <c:tx>
                <c:rich>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r>
                      <a:rPr lang="en-US" sz="1100"/>
                      <a:t>Electr./Computer/IT/Softw.
21%</a:t>
                    </a:r>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tr-TR"/>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2"/>
                      </a:solidFill>
                      <a:latin typeface="+mn-lt"/>
                      <a:ea typeface="+mn-ea"/>
                      <a:cs typeface="+mn-cs"/>
                    </a:defRPr>
                  </a:pPr>
                  <a:endParaRPr lang="tr-TR"/>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3"/>
                      </a:solidFill>
                      <a:latin typeface="+mn-lt"/>
                      <a:ea typeface="+mn-ea"/>
                      <a:cs typeface="+mn-cs"/>
                    </a:defRPr>
                  </a:pPr>
                  <a:endParaRPr lang="tr-TR"/>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solidFill>
                      <a:latin typeface="+mn-lt"/>
                      <a:ea typeface="+mn-ea"/>
                      <a:cs typeface="+mn-cs"/>
                    </a:defRPr>
                  </a:pPr>
                  <a:endParaRPr lang="tr-TR"/>
                </a:p>
              </c:txPr>
              <c:dLblPos val="outEnd"/>
              <c:showLegendKey val="0"/>
              <c:showVal val="0"/>
              <c:showCatName val="1"/>
              <c:showSerName val="0"/>
              <c:showPercent val="1"/>
              <c:showBubbleSize val="0"/>
            </c:dLbl>
            <c:dLbl>
              <c:idx val="4"/>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5"/>
                      </a:solidFill>
                      <a:latin typeface="+mn-lt"/>
                      <a:ea typeface="+mn-ea"/>
                      <a:cs typeface="+mn-cs"/>
                    </a:defRPr>
                  </a:pPr>
                  <a:endParaRPr lang="tr-TR"/>
                </a:p>
              </c:txPr>
              <c:dLblPos val="outEnd"/>
              <c:showLegendKey val="0"/>
              <c:showVal val="0"/>
              <c:showCatName val="1"/>
              <c:showSerName val="0"/>
              <c:showPercent val="1"/>
              <c:showBubbleSize val="0"/>
            </c:dLbl>
            <c:dLbl>
              <c:idx val="5"/>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6"/>
                      </a:solidFill>
                      <a:latin typeface="+mn-lt"/>
                      <a:ea typeface="+mn-ea"/>
                      <a:cs typeface="+mn-cs"/>
                    </a:defRPr>
                  </a:pPr>
                  <a:endParaRPr lang="tr-TR"/>
                </a:p>
              </c:txPr>
              <c:dLblPos val="outEnd"/>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lumMod val="60000"/>
                        </a:schemeClr>
                      </a:solidFill>
                      <a:latin typeface="+mn-lt"/>
                      <a:ea typeface="+mn-ea"/>
                      <a:cs typeface="+mn-cs"/>
                    </a:defRPr>
                  </a:pPr>
                  <a:endParaRPr lang="tr-TR"/>
                </a:p>
              </c:txPr>
              <c:dLblPos val="outEnd"/>
              <c:showLegendKey val="0"/>
              <c:showVal val="0"/>
              <c:showCatName val="1"/>
              <c:showSerName val="0"/>
              <c:showPercent val="1"/>
              <c:showBubbleSize val="0"/>
            </c:dLbl>
            <c:dLbl>
              <c:idx val="7"/>
              <c:layout>
                <c:manualLayout>
                  <c:x val="-9.5008051529790666E-2"/>
                  <c:y val="0"/>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2">
                          <a:lumMod val="60000"/>
                        </a:schemeClr>
                      </a:solidFill>
                      <a:latin typeface="+mn-lt"/>
                      <a:ea typeface="+mn-ea"/>
                      <a:cs typeface="+mn-cs"/>
                    </a:defRPr>
                  </a:pPr>
                  <a:endParaRPr lang="tr-TR"/>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8"/>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3">
                          <a:lumMod val="60000"/>
                        </a:schemeClr>
                      </a:solidFill>
                      <a:latin typeface="+mn-lt"/>
                      <a:ea typeface="+mn-ea"/>
                      <a:cs typeface="+mn-cs"/>
                    </a:defRPr>
                  </a:pPr>
                  <a:endParaRPr lang="tr-TR"/>
                </a:p>
              </c:txPr>
              <c:dLblPos val="outEnd"/>
              <c:showLegendKey val="0"/>
              <c:showVal val="0"/>
              <c:showCatName val="1"/>
              <c:showSerName val="0"/>
              <c:showPercent val="1"/>
              <c:showBubbleSize val="0"/>
            </c:dLbl>
            <c:dLbl>
              <c:idx val="9"/>
              <c:layout>
                <c:manualLayout>
                  <c:x val="-0.214170692431562"/>
                  <c:y val="-3.3277870216306168E-2"/>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lumMod val="60000"/>
                        </a:schemeClr>
                      </a:solidFill>
                      <a:latin typeface="+mn-lt"/>
                      <a:ea typeface="+mn-ea"/>
                      <a:cs typeface="+mn-cs"/>
                    </a:defRPr>
                  </a:pPr>
                  <a:endParaRPr lang="tr-TR"/>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0"/>
              <c:layout>
                <c:manualLayout>
                  <c:x val="-0.1288244766505636"/>
                  <c:y val="-3.9933444259567394E-2"/>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5">
                          <a:lumMod val="60000"/>
                        </a:schemeClr>
                      </a:solidFill>
                      <a:latin typeface="+mn-lt"/>
                      <a:ea typeface="+mn-ea"/>
                      <a:cs typeface="+mn-cs"/>
                    </a:defRPr>
                  </a:pPr>
                  <a:endParaRPr lang="tr-TR"/>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1"/>
              <c:layout>
                <c:manualLayout>
                  <c:x val="-3.7037037037037035E-2"/>
                  <c:y val="0"/>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6">
                          <a:lumMod val="60000"/>
                        </a:schemeClr>
                      </a:solidFill>
                      <a:latin typeface="+mn-lt"/>
                      <a:ea typeface="+mn-ea"/>
                      <a:cs typeface="+mn-cs"/>
                    </a:defRPr>
                  </a:pPr>
                  <a:endParaRPr lang="tr-TR"/>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2"/>
              <c:layout>
                <c:manualLayout>
                  <c:x val="2.8985507246376753E-2"/>
                  <c:y val="-1.3311148086522465E-2"/>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lumMod val="80000"/>
                          <a:lumOff val="20000"/>
                        </a:schemeClr>
                      </a:solidFill>
                      <a:latin typeface="+mn-lt"/>
                      <a:ea typeface="+mn-ea"/>
                      <a:cs typeface="+mn-cs"/>
                    </a:defRPr>
                  </a:pPr>
                  <a:endParaRPr lang="tr-TR"/>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3"/>
              <c:layout>
                <c:manualLayout>
                  <c:x val="2.2544283413848631E-2"/>
                  <c:y val="3.3277870216306157E-3"/>
                </c:manualLayout>
              </c:layout>
              <c:spPr>
                <a:noFill/>
                <a:ln>
                  <a:noFill/>
                </a:ln>
                <a:effectLst/>
              </c:spPr>
              <c:txPr>
                <a:bodyPr rot="0" spcFirstLastPara="1" vertOverflow="ellipsis" vert="horz" wrap="square" lIns="38100" tIns="19050" rIns="38100" bIns="19050" anchor="ctr" anchorCtr="1">
                  <a:spAutoFit/>
                </a:bodyPr>
                <a:lstStyle/>
                <a:p>
                  <a:pPr>
                    <a:defRPr sz="600" b="1" i="0" u="none" strike="noStrike" kern="1200" spc="0" baseline="0">
                      <a:solidFill>
                        <a:schemeClr val="accent2">
                          <a:lumMod val="80000"/>
                          <a:lumOff val="20000"/>
                        </a:schemeClr>
                      </a:solidFill>
                      <a:latin typeface="+mn-lt"/>
                      <a:ea typeface="+mn-ea"/>
                      <a:cs typeface="+mn-cs"/>
                    </a:defRPr>
                  </a:pPr>
                  <a:endParaRPr lang="tr-TR"/>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4"/>
              <c:layout>
                <c:manualLayout>
                  <c:x val="2.5764895330112662E-2"/>
                  <c:y val="-3.3277870216306157E-3"/>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3">
                          <a:lumMod val="80000"/>
                          <a:lumOff val="20000"/>
                        </a:schemeClr>
                      </a:solidFill>
                      <a:latin typeface="+mn-lt"/>
                      <a:ea typeface="+mn-ea"/>
                      <a:cs typeface="+mn-cs"/>
                    </a:defRPr>
                  </a:pPr>
                  <a:endParaRPr lang="tr-TR"/>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15"/>
              <c:layout>
                <c:manualLayout>
                  <c:x val="9.9838969404186795E-2"/>
                  <c:y val="3.3277870216306136E-3"/>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lumMod val="80000"/>
                          <a:lumOff val="20000"/>
                        </a:schemeClr>
                      </a:solidFill>
                      <a:latin typeface="+mn-lt"/>
                      <a:ea typeface="+mn-ea"/>
                      <a:cs typeface="+mn-cs"/>
                    </a:defRPr>
                  </a:pPr>
                  <a:endParaRPr lang="tr-TR"/>
                </a:p>
              </c:txPr>
              <c:dLblPos val="bestFit"/>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tr-TR"/>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'Sectors&amp;Members'!$A$26:$A$41</c:f>
              <c:strCache>
                <c:ptCount val="16"/>
                <c:pt idx="0">
                  <c:v>Electronics/Computer/IT/Software</c:v>
                </c:pt>
                <c:pt idx="1">
                  <c:v>Banking and Financial Services &amp; Insurance</c:v>
                </c:pt>
                <c:pt idx="2">
                  <c:v>Defence/Aerospace</c:v>
                </c:pt>
                <c:pt idx="3">
                  <c:v>Telecommunication</c:v>
                </c:pt>
                <c:pt idx="4">
                  <c:v>Other</c:v>
                </c:pt>
                <c:pt idx="5">
                  <c:v>Consulting</c:v>
                </c:pt>
                <c:pt idx="6">
                  <c:v>Energy</c:v>
                </c:pt>
                <c:pt idx="7">
                  <c:v>Education &amp; Research</c:v>
                </c:pt>
                <c:pt idx="8">
                  <c:v>Manufacturing</c:v>
                </c:pt>
                <c:pt idx="9">
                  <c:v>Retail</c:v>
                </c:pt>
                <c:pt idx="10">
                  <c:v>Construction</c:v>
                </c:pt>
                <c:pt idx="11">
                  <c:v>Health &amp; Medical Services</c:v>
                </c:pt>
                <c:pt idx="12">
                  <c:v>Automotive</c:v>
                </c:pt>
                <c:pt idx="13">
                  <c:v>No Company Info</c:v>
                </c:pt>
                <c:pt idx="14">
                  <c:v>Media</c:v>
                </c:pt>
                <c:pt idx="15">
                  <c:v>E-Commerce</c:v>
                </c:pt>
              </c:strCache>
            </c:strRef>
          </c:cat>
          <c:val>
            <c:numRef>
              <c:f>'Sectors&amp;Members'!$B$26:$B$41</c:f>
              <c:numCache>
                <c:formatCode>General</c:formatCode>
                <c:ptCount val="16"/>
                <c:pt idx="0">
                  <c:v>127</c:v>
                </c:pt>
                <c:pt idx="1">
                  <c:v>78</c:v>
                </c:pt>
                <c:pt idx="2">
                  <c:v>74</c:v>
                </c:pt>
                <c:pt idx="3">
                  <c:v>73</c:v>
                </c:pt>
                <c:pt idx="4">
                  <c:v>52</c:v>
                </c:pt>
                <c:pt idx="5">
                  <c:v>46</c:v>
                </c:pt>
                <c:pt idx="6">
                  <c:v>25</c:v>
                </c:pt>
                <c:pt idx="7">
                  <c:v>21</c:v>
                </c:pt>
                <c:pt idx="8">
                  <c:v>19</c:v>
                </c:pt>
                <c:pt idx="9">
                  <c:v>17</c:v>
                </c:pt>
                <c:pt idx="10">
                  <c:v>16</c:v>
                </c:pt>
                <c:pt idx="11">
                  <c:v>15</c:v>
                </c:pt>
                <c:pt idx="12">
                  <c:v>15</c:v>
                </c:pt>
                <c:pt idx="13">
                  <c:v>12</c:v>
                </c:pt>
                <c:pt idx="14">
                  <c:v>5</c:v>
                </c:pt>
                <c:pt idx="15">
                  <c:v>3</c:v>
                </c:pt>
              </c:numCache>
            </c:numRef>
          </c:val>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7DE801-EC84-41C4-9654-EE0BC4ED7379}" type="doc">
      <dgm:prSet loTypeId="urn:microsoft.com/office/officeart/2005/8/layout/target3" loCatId="relationship" qsTypeId="urn:microsoft.com/office/officeart/2005/8/quickstyle/3d1" qsCatId="3D" csTypeId="urn:microsoft.com/office/officeart/2005/8/colors/colorful4" csCatId="colorful" phldr="1"/>
      <dgm:spPr>
        <a:scene3d>
          <a:camera prst="perspectiveHeroicExtremeLeftFacing"/>
          <a:lightRig rig="threePt" dir="t"/>
        </a:scene3d>
      </dgm:spPr>
      <dgm:t>
        <a:bodyPr/>
        <a:lstStyle/>
        <a:p>
          <a:endParaRPr lang="tr-TR"/>
        </a:p>
      </dgm:t>
    </dgm:pt>
    <dgm:pt modelId="{A7BA4612-C035-4567-BEA0-A3A498A118EB}">
      <dgm:prSet/>
      <dgm:spPr/>
      <dgm:t>
        <a:bodyPr/>
        <a:lstStyle/>
        <a:p>
          <a:pPr rtl="0"/>
          <a:r>
            <a:rPr lang="tr-TR" b="0" smtClean="0">
              <a:effectLst>
                <a:glow rad="101600">
                  <a:schemeClr val="accent3">
                    <a:satMod val="175000"/>
                    <a:alpha val="40000"/>
                  </a:schemeClr>
                </a:glow>
                <a:outerShdw blurRad="50800" dist="38100" dir="2700000" algn="tl" rotWithShape="0">
                  <a:prstClr val="black">
                    <a:alpha val="40000"/>
                  </a:prstClr>
                </a:outerShdw>
              </a:effectLst>
            </a:rPr>
            <a:t>19</a:t>
          </a:r>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929CC295-67DA-47D5-B35C-74F2BD91C597}" type="parTrans" cxnId="{7E29422B-5DA3-4532-8BC1-C402B6800B42}">
      <dgm:prSet/>
      <dgm:spPr/>
      <dgm:t>
        <a:bodyPr/>
        <a:lstStyle/>
        <a:p>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C9E55C6A-C0AD-4951-B581-798FEAF5C7AC}" type="sibTrans" cxnId="{7E29422B-5DA3-4532-8BC1-C402B6800B42}">
      <dgm:prSet/>
      <dgm:spPr/>
      <dgm:t>
        <a:bodyPr/>
        <a:lstStyle/>
        <a:p>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355CEABA-E1EE-440E-9A8E-62F406578DE7}">
      <dgm:prSet/>
      <dgm:spPr/>
      <dgm:t>
        <a:bodyPr/>
        <a:lstStyle/>
        <a:p>
          <a:pPr rtl="0"/>
          <a:r>
            <a:rPr lang="tr-TR" b="0" smtClean="0">
              <a:effectLst>
                <a:glow rad="101600">
                  <a:schemeClr val="accent3">
                    <a:satMod val="175000"/>
                    <a:alpha val="40000"/>
                  </a:schemeClr>
                </a:glow>
                <a:outerShdw blurRad="50800" dist="38100" dir="2700000" algn="tl" rotWithShape="0">
                  <a:prstClr val="black">
                    <a:alpha val="40000"/>
                  </a:prstClr>
                </a:outerShdw>
              </a:effectLst>
            </a:rPr>
            <a:t>şehir</a:t>
          </a:r>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79DDB57C-DD98-4545-82BE-68C75BE1D809}" type="parTrans" cxnId="{887CC051-09D3-49BF-8395-049250C7ABA2}">
      <dgm:prSet/>
      <dgm:spPr/>
      <dgm:t>
        <a:bodyPr/>
        <a:lstStyle/>
        <a:p>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4B1C4B64-0BFA-4696-AF14-E12A31C8345C}" type="sibTrans" cxnId="{887CC051-09D3-49BF-8395-049250C7ABA2}">
      <dgm:prSet/>
      <dgm:spPr/>
      <dgm:t>
        <a:bodyPr/>
        <a:lstStyle/>
        <a:p>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B77625B9-F503-40FC-B98F-140F8A6F6F43}" type="pres">
      <dgm:prSet presAssocID="{D17DE801-EC84-41C4-9654-EE0BC4ED7379}" presName="Name0" presStyleCnt="0">
        <dgm:presLayoutVars>
          <dgm:chMax val="7"/>
          <dgm:dir/>
          <dgm:animLvl val="lvl"/>
          <dgm:resizeHandles val="exact"/>
        </dgm:presLayoutVars>
      </dgm:prSet>
      <dgm:spPr/>
      <dgm:t>
        <a:bodyPr/>
        <a:lstStyle/>
        <a:p>
          <a:endParaRPr lang="tr-TR"/>
        </a:p>
      </dgm:t>
    </dgm:pt>
    <dgm:pt modelId="{F78942F1-4630-45C0-A9C5-196C4EDAC35F}" type="pres">
      <dgm:prSet presAssocID="{A7BA4612-C035-4567-BEA0-A3A498A118EB}" presName="circle1" presStyleLbl="node1" presStyleIdx="0" presStyleCnt="2"/>
      <dgm:spPr/>
      <dgm:t>
        <a:bodyPr/>
        <a:lstStyle/>
        <a:p>
          <a:endParaRPr lang="tr-TR"/>
        </a:p>
      </dgm:t>
    </dgm:pt>
    <dgm:pt modelId="{8BCDE8BD-657A-4328-A88A-289664A16F3F}" type="pres">
      <dgm:prSet presAssocID="{A7BA4612-C035-4567-BEA0-A3A498A118EB}" presName="space" presStyleCnt="0"/>
      <dgm:spPr/>
      <dgm:t>
        <a:bodyPr/>
        <a:lstStyle/>
        <a:p>
          <a:endParaRPr lang="tr-TR"/>
        </a:p>
      </dgm:t>
    </dgm:pt>
    <dgm:pt modelId="{FC2E8335-F37E-4E11-ADC8-02B2957351BB}" type="pres">
      <dgm:prSet presAssocID="{A7BA4612-C035-4567-BEA0-A3A498A118EB}" presName="rect1" presStyleLbl="alignAcc1" presStyleIdx="0" presStyleCnt="2"/>
      <dgm:spPr/>
      <dgm:t>
        <a:bodyPr/>
        <a:lstStyle/>
        <a:p>
          <a:endParaRPr lang="tr-TR"/>
        </a:p>
      </dgm:t>
    </dgm:pt>
    <dgm:pt modelId="{412C4D6B-7AE0-41BA-B750-F206D73CC059}" type="pres">
      <dgm:prSet presAssocID="{355CEABA-E1EE-440E-9A8E-62F406578DE7}" presName="vertSpace2" presStyleLbl="node1" presStyleIdx="0" presStyleCnt="2"/>
      <dgm:spPr/>
      <dgm:t>
        <a:bodyPr/>
        <a:lstStyle/>
        <a:p>
          <a:endParaRPr lang="tr-TR"/>
        </a:p>
      </dgm:t>
    </dgm:pt>
    <dgm:pt modelId="{C71DAC18-2680-4251-8C62-1DAD12A5D320}" type="pres">
      <dgm:prSet presAssocID="{355CEABA-E1EE-440E-9A8E-62F406578DE7}" presName="circle2" presStyleLbl="node1" presStyleIdx="1" presStyleCnt="2"/>
      <dgm:spPr/>
      <dgm:t>
        <a:bodyPr/>
        <a:lstStyle/>
        <a:p>
          <a:endParaRPr lang="tr-TR"/>
        </a:p>
      </dgm:t>
    </dgm:pt>
    <dgm:pt modelId="{8D6BCC8C-2205-4A78-B911-A05F35B8F956}" type="pres">
      <dgm:prSet presAssocID="{355CEABA-E1EE-440E-9A8E-62F406578DE7}" presName="rect2" presStyleLbl="alignAcc1" presStyleIdx="1" presStyleCnt="2"/>
      <dgm:spPr/>
      <dgm:t>
        <a:bodyPr/>
        <a:lstStyle/>
        <a:p>
          <a:endParaRPr lang="tr-TR"/>
        </a:p>
      </dgm:t>
    </dgm:pt>
    <dgm:pt modelId="{1AD768C6-81FB-4824-B4BA-0A8FF19DC032}" type="pres">
      <dgm:prSet presAssocID="{A7BA4612-C035-4567-BEA0-A3A498A118EB}" presName="rect1ParTxNoCh" presStyleLbl="alignAcc1" presStyleIdx="1" presStyleCnt="2">
        <dgm:presLayoutVars>
          <dgm:chMax val="1"/>
          <dgm:bulletEnabled val="1"/>
        </dgm:presLayoutVars>
      </dgm:prSet>
      <dgm:spPr/>
      <dgm:t>
        <a:bodyPr/>
        <a:lstStyle/>
        <a:p>
          <a:endParaRPr lang="tr-TR"/>
        </a:p>
      </dgm:t>
    </dgm:pt>
    <dgm:pt modelId="{33790199-1562-454D-855C-9838EFBA0B26}" type="pres">
      <dgm:prSet presAssocID="{355CEABA-E1EE-440E-9A8E-62F406578DE7}" presName="rect2ParTxNoCh" presStyleLbl="alignAcc1" presStyleIdx="1" presStyleCnt="2">
        <dgm:presLayoutVars>
          <dgm:chMax val="1"/>
          <dgm:bulletEnabled val="1"/>
        </dgm:presLayoutVars>
      </dgm:prSet>
      <dgm:spPr/>
      <dgm:t>
        <a:bodyPr/>
        <a:lstStyle/>
        <a:p>
          <a:endParaRPr lang="tr-TR"/>
        </a:p>
      </dgm:t>
    </dgm:pt>
  </dgm:ptLst>
  <dgm:cxnLst>
    <dgm:cxn modelId="{D8A2DEE2-AA7E-4E7F-9977-6AEA670328AC}" type="presOf" srcId="{355CEABA-E1EE-440E-9A8E-62F406578DE7}" destId="{33790199-1562-454D-855C-9838EFBA0B26}" srcOrd="1" destOrd="0" presId="urn:microsoft.com/office/officeart/2005/8/layout/target3"/>
    <dgm:cxn modelId="{7E29422B-5DA3-4532-8BC1-C402B6800B42}" srcId="{D17DE801-EC84-41C4-9654-EE0BC4ED7379}" destId="{A7BA4612-C035-4567-BEA0-A3A498A118EB}" srcOrd="0" destOrd="0" parTransId="{929CC295-67DA-47D5-B35C-74F2BD91C597}" sibTransId="{C9E55C6A-C0AD-4951-B581-798FEAF5C7AC}"/>
    <dgm:cxn modelId="{887CC051-09D3-49BF-8395-049250C7ABA2}" srcId="{D17DE801-EC84-41C4-9654-EE0BC4ED7379}" destId="{355CEABA-E1EE-440E-9A8E-62F406578DE7}" srcOrd="1" destOrd="0" parTransId="{79DDB57C-DD98-4545-82BE-68C75BE1D809}" sibTransId="{4B1C4B64-0BFA-4696-AF14-E12A31C8345C}"/>
    <dgm:cxn modelId="{46192126-1446-404F-9900-584E3EED3356}" type="presOf" srcId="{A7BA4612-C035-4567-BEA0-A3A498A118EB}" destId="{FC2E8335-F37E-4E11-ADC8-02B2957351BB}" srcOrd="0" destOrd="0" presId="urn:microsoft.com/office/officeart/2005/8/layout/target3"/>
    <dgm:cxn modelId="{1AD5D9BB-C38D-4EA5-9C6D-D008A4DB605A}" type="presOf" srcId="{D17DE801-EC84-41C4-9654-EE0BC4ED7379}" destId="{B77625B9-F503-40FC-B98F-140F8A6F6F43}" srcOrd="0" destOrd="0" presId="urn:microsoft.com/office/officeart/2005/8/layout/target3"/>
    <dgm:cxn modelId="{A212CE57-53D3-4394-9E16-AF7F9B6C5F6E}" type="presOf" srcId="{355CEABA-E1EE-440E-9A8E-62F406578DE7}" destId="{8D6BCC8C-2205-4A78-B911-A05F35B8F956}" srcOrd="0" destOrd="0" presId="urn:microsoft.com/office/officeart/2005/8/layout/target3"/>
    <dgm:cxn modelId="{D8AFCCF0-877A-4E6E-A488-615ABCF18F0D}" type="presOf" srcId="{A7BA4612-C035-4567-BEA0-A3A498A118EB}" destId="{1AD768C6-81FB-4824-B4BA-0A8FF19DC032}" srcOrd="1" destOrd="0" presId="urn:microsoft.com/office/officeart/2005/8/layout/target3"/>
    <dgm:cxn modelId="{B92012EE-C7AF-4E11-AD31-E71224C3D24B}" type="presParOf" srcId="{B77625B9-F503-40FC-B98F-140F8A6F6F43}" destId="{F78942F1-4630-45C0-A9C5-196C4EDAC35F}" srcOrd="0" destOrd="0" presId="urn:microsoft.com/office/officeart/2005/8/layout/target3"/>
    <dgm:cxn modelId="{B827E4A4-8914-4661-A13C-790BDF22C3E9}" type="presParOf" srcId="{B77625B9-F503-40FC-B98F-140F8A6F6F43}" destId="{8BCDE8BD-657A-4328-A88A-289664A16F3F}" srcOrd="1" destOrd="0" presId="urn:microsoft.com/office/officeart/2005/8/layout/target3"/>
    <dgm:cxn modelId="{AD76CB0D-B5B2-4C44-BE8E-2EA975DF421D}" type="presParOf" srcId="{B77625B9-F503-40FC-B98F-140F8A6F6F43}" destId="{FC2E8335-F37E-4E11-ADC8-02B2957351BB}" srcOrd="2" destOrd="0" presId="urn:microsoft.com/office/officeart/2005/8/layout/target3"/>
    <dgm:cxn modelId="{7284A280-FDD8-4FE2-BACC-4058A6DDDB65}" type="presParOf" srcId="{B77625B9-F503-40FC-B98F-140F8A6F6F43}" destId="{412C4D6B-7AE0-41BA-B750-F206D73CC059}" srcOrd="3" destOrd="0" presId="urn:microsoft.com/office/officeart/2005/8/layout/target3"/>
    <dgm:cxn modelId="{BE33C5B6-802D-437C-8A64-46A7D1AA3348}" type="presParOf" srcId="{B77625B9-F503-40FC-B98F-140F8A6F6F43}" destId="{C71DAC18-2680-4251-8C62-1DAD12A5D320}" srcOrd="4" destOrd="0" presId="urn:microsoft.com/office/officeart/2005/8/layout/target3"/>
    <dgm:cxn modelId="{21CEB975-C88B-4B09-BDF0-C1B83C1D9096}" type="presParOf" srcId="{B77625B9-F503-40FC-B98F-140F8A6F6F43}" destId="{8D6BCC8C-2205-4A78-B911-A05F35B8F956}" srcOrd="5" destOrd="0" presId="urn:microsoft.com/office/officeart/2005/8/layout/target3"/>
    <dgm:cxn modelId="{77DB5AD4-9081-48C2-8FB5-FB91D6BE44A3}" type="presParOf" srcId="{B77625B9-F503-40FC-B98F-140F8A6F6F43}" destId="{1AD768C6-81FB-4824-B4BA-0A8FF19DC032}" srcOrd="6" destOrd="0" presId="urn:microsoft.com/office/officeart/2005/8/layout/target3"/>
    <dgm:cxn modelId="{F44AAD81-2B2D-4F77-99C9-C43F0B377638}" type="presParOf" srcId="{B77625B9-F503-40FC-B98F-140F8A6F6F43}" destId="{33790199-1562-454D-855C-9838EFBA0B26}" srcOrd="7"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7DE801-EC84-41C4-9654-EE0BC4ED7379}" type="doc">
      <dgm:prSet loTypeId="urn:microsoft.com/office/officeart/2005/8/layout/target3" loCatId="relationship" qsTypeId="urn:microsoft.com/office/officeart/2005/8/quickstyle/simple4" qsCatId="simple" csTypeId="urn:microsoft.com/office/officeart/2005/8/colors/colorful4" csCatId="colorful" phldr="1"/>
      <dgm:spPr>
        <a:scene3d>
          <a:camera prst="perspectiveHeroicExtremeLeftFacing"/>
          <a:lightRig rig="threePt" dir="t"/>
        </a:scene3d>
      </dgm:spPr>
      <dgm:t>
        <a:bodyPr/>
        <a:lstStyle/>
        <a:p>
          <a:endParaRPr lang="tr-TR"/>
        </a:p>
      </dgm:t>
    </dgm:pt>
    <dgm:pt modelId="{A7BA4612-C035-4567-BEA0-A3A498A118EB}">
      <dgm:prSet/>
      <dgm:spPr/>
      <dgm:t>
        <a:bodyPr/>
        <a:lstStyle/>
        <a:p>
          <a:pPr rtl="0"/>
          <a:r>
            <a:rPr lang="tr-TR" b="0" dirty="0" smtClean="0">
              <a:effectLst>
                <a:glow rad="101600">
                  <a:schemeClr val="accent3">
                    <a:satMod val="175000"/>
                    <a:alpha val="40000"/>
                  </a:schemeClr>
                </a:glow>
                <a:outerShdw blurRad="50800" dist="38100" dir="2700000" algn="tl" rotWithShape="0">
                  <a:prstClr val="black">
                    <a:alpha val="40000"/>
                  </a:prstClr>
                </a:outerShdw>
              </a:effectLst>
            </a:rPr>
            <a:t>10</a:t>
          </a:r>
          <a:endParaRPr lang="tr-TR" b="0" dirty="0">
            <a:effectLst>
              <a:glow rad="101600">
                <a:schemeClr val="accent3">
                  <a:satMod val="175000"/>
                  <a:alpha val="40000"/>
                </a:schemeClr>
              </a:glow>
              <a:outerShdw blurRad="50800" dist="38100" dir="2700000" algn="tl" rotWithShape="0">
                <a:prstClr val="black">
                  <a:alpha val="40000"/>
                </a:prstClr>
              </a:outerShdw>
            </a:effectLst>
          </a:endParaRPr>
        </a:p>
      </dgm:t>
    </dgm:pt>
    <dgm:pt modelId="{929CC295-67DA-47D5-B35C-74F2BD91C597}" type="parTrans" cxnId="{7E29422B-5DA3-4532-8BC1-C402B6800B42}">
      <dgm:prSet/>
      <dgm:spPr/>
      <dgm:t>
        <a:bodyPr/>
        <a:lstStyle/>
        <a:p>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C9E55C6A-C0AD-4951-B581-798FEAF5C7AC}" type="sibTrans" cxnId="{7E29422B-5DA3-4532-8BC1-C402B6800B42}">
      <dgm:prSet/>
      <dgm:spPr/>
      <dgm:t>
        <a:bodyPr/>
        <a:lstStyle/>
        <a:p>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355CEABA-E1EE-440E-9A8E-62F406578DE7}">
      <dgm:prSet/>
      <dgm:spPr/>
      <dgm:t>
        <a:bodyPr/>
        <a:lstStyle/>
        <a:p>
          <a:pPr rtl="0"/>
          <a:r>
            <a:rPr lang="tr-TR" b="0" dirty="0" smtClean="0">
              <a:effectLst>
                <a:glow rad="101600">
                  <a:schemeClr val="accent3">
                    <a:satMod val="175000"/>
                    <a:alpha val="40000"/>
                  </a:schemeClr>
                </a:glow>
                <a:outerShdw blurRad="50800" dist="38100" dir="2700000" algn="tl" rotWithShape="0">
                  <a:prstClr val="black">
                    <a:alpha val="40000"/>
                  </a:prstClr>
                </a:outerShdw>
              </a:effectLst>
            </a:rPr>
            <a:t>ülke</a:t>
          </a:r>
          <a:endParaRPr lang="tr-TR" b="0" dirty="0">
            <a:effectLst>
              <a:glow rad="101600">
                <a:schemeClr val="accent3">
                  <a:satMod val="175000"/>
                  <a:alpha val="40000"/>
                </a:schemeClr>
              </a:glow>
              <a:outerShdw blurRad="50800" dist="38100" dir="2700000" algn="tl" rotWithShape="0">
                <a:prstClr val="black">
                  <a:alpha val="40000"/>
                </a:prstClr>
              </a:outerShdw>
            </a:effectLst>
          </a:endParaRPr>
        </a:p>
      </dgm:t>
    </dgm:pt>
    <dgm:pt modelId="{79DDB57C-DD98-4545-82BE-68C75BE1D809}" type="parTrans" cxnId="{887CC051-09D3-49BF-8395-049250C7ABA2}">
      <dgm:prSet/>
      <dgm:spPr/>
      <dgm:t>
        <a:bodyPr/>
        <a:lstStyle/>
        <a:p>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4B1C4B64-0BFA-4696-AF14-E12A31C8345C}" type="sibTrans" cxnId="{887CC051-09D3-49BF-8395-049250C7ABA2}">
      <dgm:prSet/>
      <dgm:spPr/>
      <dgm:t>
        <a:bodyPr/>
        <a:lstStyle/>
        <a:p>
          <a:endParaRPr lang="tr-TR" b="0">
            <a:effectLst>
              <a:glow rad="101600">
                <a:schemeClr val="accent3">
                  <a:satMod val="175000"/>
                  <a:alpha val="40000"/>
                </a:schemeClr>
              </a:glow>
              <a:outerShdw blurRad="50800" dist="38100" dir="2700000" algn="tl" rotWithShape="0">
                <a:prstClr val="black">
                  <a:alpha val="40000"/>
                </a:prstClr>
              </a:outerShdw>
            </a:effectLst>
          </a:endParaRPr>
        </a:p>
      </dgm:t>
    </dgm:pt>
    <dgm:pt modelId="{B77625B9-F503-40FC-B98F-140F8A6F6F43}" type="pres">
      <dgm:prSet presAssocID="{D17DE801-EC84-41C4-9654-EE0BC4ED7379}" presName="Name0" presStyleCnt="0">
        <dgm:presLayoutVars>
          <dgm:chMax val="7"/>
          <dgm:dir/>
          <dgm:animLvl val="lvl"/>
          <dgm:resizeHandles val="exact"/>
        </dgm:presLayoutVars>
      </dgm:prSet>
      <dgm:spPr/>
      <dgm:t>
        <a:bodyPr/>
        <a:lstStyle/>
        <a:p>
          <a:endParaRPr lang="tr-TR"/>
        </a:p>
      </dgm:t>
    </dgm:pt>
    <dgm:pt modelId="{F78942F1-4630-45C0-A9C5-196C4EDAC35F}" type="pres">
      <dgm:prSet presAssocID="{A7BA4612-C035-4567-BEA0-A3A498A118EB}" presName="circle1" presStyleLbl="node1" presStyleIdx="0" presStyleCnt="2"/>
      <dgm:spPr/>
      <dgm:t>
        <a:bodyPr/>
        <a:lstStyle/>
        <a:p>
          <a:endParaRPr lang="tr-TR"/>
        </a:p>
      </dgm:t>
    </dgm:pt>
    <dgm:pt modelId="{8BCDE8BD-657A-4328-A88A-289664A16F3F}" type="pres">
      <dgm:prSet presAssocID="{A7BA4612-C035-4567-BEA0-A3A498A118EB}" presName="space" presStyleCnt="0"/>
      <dgm:spPr/>
      <dgm:t>
        <a:bodyPr/>
        <a:lstStyle/>
        <a:p>
          <a:endParaRPr lang="tr-TR"/>
        </a:p>
      </dgm:t>
    </dgm:pt>
    <dgm:pt modelId="{FC2E8335-F37E-4E11-ADC8-02B2957351BB}" type="pres">
      <dgm:prSet presAssocID="{A7BA4612-C035-4567-BEA0-A3A498A118EB}" presName="rect1" presStyleLbl="alignAcc1" presStyleIdx="0" presStyleCnt="2"/>
      <dgm:spPr/>
      <dgm:t>
        <a:bodyPr/>
        <a:lstStyle/>
        <a:p>
          <a:endParaRPr lang="tr-TR"/>
        </a:p>
      </dgm:t>
    </dgm:pt>
    <dgm:pt modelId="{412C4D6B-7AE0-41BA-B750-F206D73CC059}" type="pres">
      <dgm:prSet presAssocID="{355CEABA-E1EE-440E-9A8E-62F406578DE7}" presName="vertSpace2" presStyleLbl="node1" presStyleIdx="0" presStyleCnt="2"/>
      <dgm:spPr/>
      <dgm:t>
        <a:bodyPr/>
        <a:lstStyle/>
        <a:p>
          <a:endParaRPr lang="tr-TR"/>
        </a:p>
      </dgm:t>
    </dgm:pt>
    <dgm:pt modelId="{C71DAC18-2680-4251-8C62-1DAD12A5D320}" type="pres">
      <dgm:prSet presAssocID="{355CEABA-E1EE-440E-9A8E-62F406578DE7}" presName="circle2" presStyleLbl="node1" presStyleIdx="1" presStyleCnt="2"/>
      <dgm:spPr/>
      <dgm:t>
        <a:bodyPr/>
        <a:lstStyle/>
        <a:p>
          <a:endParaRPr lang="tr-TR"/>
        </a:p>
      </dgm:t>
    </dgm:pt>
    <dgm:pt modelId="{8D6BCC8C-2205-4A78-B911-A05F35B8F956}" type="pres">
      <dgm:prSet presAssocID="{355CEABA-E1EE-440E-9A8E-62F406578DE7}" presName="rect2" presStyleLbl="alignAcc1" presStyleIdx="1" presStyleCnt="2"/>
      <dgm:spPr/>
      <dgm:t>
        <a:bodyPr/>
        <a:lstStyle/>
        <a:p>
          <a:endParaRPr lang="tr-TR"/>
        </a:p>
      </dgm:t>
    </dgm:pt>
    <dgm:pt modelId="{1AD768C6-81FB-4824-B4BA-0A8FF19DC032}" type="pres">
      <dgm:prSet presAssocID="{A7BA4612-C035-4567-BEA0-A3A498A118EB}" presName="rect1ParTxNoCh" presStyleLbl="alignAcc1" presStyleIdx="1" presStyleCnt="2">
        <dgm:presLayoutVars>
          <dgm:chMax val="1"/>
          <dgm:bulletEnabled val="1"/>
        </dgm:presLayoutVars>
      </dgm:prSet>
      <dgm:spPr/>
      <dgm:t>
        <a:bodyPr/>
        <a:lstStyle/>
        <a:p>
          <a:endParaRPr lang="tr-TR"/>
        </a:p>
      </dgm:t>
    </dgm:pt>
    <dgm:pt modelId="{33790199-1562-454D-855C-9838EFBA0B26}" type="pres">
      <dgm:prSet presAssocID="{355CEABA-E1EE-440E-9A8E-62F406578DE7}" presName="rect2ParTxNoCh" presStyleLbl="alignAcc1" presStyleIdx="1" presStyleCnt="2">
        <dgm:presLayoutVars>
          <dgm:chMax val="1"/>
          <dgm:bulletEnabled val="1"/>
        </dgm:presLayoutVars>
      </dgm:prSet>
      <dgm:spPr/>
      <dgm:t>
        <a:bodyPr/>
        <a:lstStyle/>
        <a:p>
          <a:endParaRPr lang="tr-TR"/>
        </a:p>
      </dgm:t>
    </dgm:pt>
  </dgm:ptLst>
  <dgm:cxnLst>
    <dgm:cxn modelId="{887CC051-09D3-49BF-8395-049250C7ABA2}" srcId="{D17DE801-EC84-41C4-9654-EE0BC4ED7379}" destId="{355CEABA-E1EE-440E-9A8E-62F406578DE7}" srcOrd="1" destOrd="0" parTransId="{79DDB57C-DD98-4545-82BE-68C75BE1D809}" sibTransId="{4B1C4B64-0BFA-4696-AF14-E12A31C8345C}"/>
    <dgm:cxn modelId="{7E29422B-5DA3-4532-8BC1-C402B6800B42}" srcId="{D17DE801-EC84-41C4-9654-EE0BC4ED7379}" destId="{A7BA4612-C035-4567-BEA0-A3A498A118EB}" srcOrd="0" destOrd="0" parTransId="{929CC295-67DA-47D5-B35C-74F2BD91C597}" sibTransId="{C9E55C6A-C0AD-4951-B581-798FEAF5C7AC}"/>
    <dgm:cxn modelId="{1AF8F7FE-5E83-4366-9D3B-2A40C17CBDD7}" type="presOf" srcId="{A7BA4612-C035-4567-BEA0-A3A498A118EB}" destId="{1AD768C6-81FB-4824-B4BA-0A8FF19DC032}" srcOrd="1" destOrd="0" presId="urn:microsoft.com/office/officeart/2005/8/layout/target3"/>
    <dgm:cxn modelId="{56063D2D-D626-4A78-82A5-FDC8065B9E49}" type="presOf" srcId="{D17DE801-EC84-41C4-9654-EE0BC4ED7379}" destId="{B77625B9-F503-40FC-B98F-140F8A6F6F43}" srcOrd="0" destOrd="0" presId="urn:microsoft.com/office/officeart/2005/8/layout/target3"/>
    <dgm:cxn modelId="{6FAE2EE8-7262-415D-BF5A-DDE855983069}" type="presOf" srcId="{355CEABA-E1EE-440E-9A8E-62F406578DE7}" destId="{8D6BCC8C-2205-4A78-B911-A05F35B8F956}" srcOrd="0" destOrd="0" presId="urn:microsoft.com/office/officeart/2005/8/layout/target3"/>
    <dgm:cxn modelId="{3D1C5746-2BE0-46AF-AB89-4D7105F7B35B}" type="presOf" srcId="{A7BA4612-C035-4567-BEA0-A3A498A118EB}" destId="{FC2E8335-F37E-4E11-ADC8-02B2957351BB}" srcOrd="0" destOrd="0" presId="urn:microsoft.com/office/officeart/2005/8/layout/target3"/>
    <dgm:cxn modelId="{FB8B8248-2C4E-4721-BDA1-928F5F727709}" type="presOf" srcId="{355CEABA-E1EE-440E-9A8E-62F406578DE7}" destId="{33790199-1562-454D-855C-9838EFBA0B26}" srcOrd="1" destOrd="0" presId="urn:microsoft.com/office/officeart/2005/8/layout/target3"/>
    <dgm:cxn modelId="{658E33C1-21E4-4702-85FF-58708B8FAD34}" type="presParOf" srcId="{B77625B9-F503-40FC-B98F-140F8A6F6F43}" destId="{F78942F1-4630-45C0-A9C5-196C4EDAC35F}" srcOrd="0" destOrd="0" presId="urn:microsoft.com/office/officeart/2005/8/layout/target3"/>
    <dgm:cxn modelId="{CE0BFB85-11E9-439C-93E9-9B738317FE07}" type="presParOf" srcId="{B77625B9-F503-40FC-B98F-140F8A6F6F43}" destId="{8BCDE8BD-657A-4328-A88A-289664A16F3F}" srcOrd="1" destOrd="0" presId="urn:microsoft.com/office/officeart/2005/8/layout/target3"/>
    <dgm:cxn modelId="{9B0F3236-E0B9-47A7-8B24-3B7EB332225E}" type="presParOf" srcId="{B77625B9-F503-40FC-B98F-140F8A6F6F43}" destId="{FC2E8335-F37E-4E11-ADC8-02B2957351BB}" srcOrd="2" destOrd="0" presId="urn:microsoft.com/office/officeart/2005/8/layout/target3"/>
    <dgm:cxn modelId="{F69E7343-04D1-4198-AE86-6EF7792DA383}" type="presParOf" srcId="{B77625B9-F503-40FC-B98F-140F8A6F6F43}" destId="{412C4D6B-7AE0-41BA-B750-F206D73CC059}" srcOrd="3" destOrd="0" presId="urn:microsoft.com/office/officeart/2005/8/layout/target3"/>
    <dgm:cxn modelId="{324327BE-DDB3-4A53-A48A-16EE0F8DFCEF}" type="presParOf" srcId="{B77625B9-F503-40FC-B98F-140F8A6F6F43}" destId="{C71DAC18-2680-4251-8C62-1DAD12A5D320}" srcOrd="4" destOrd="0" presId="urn:microsoft.com/office/officeart/2005/8/layout/target3"/>
    <dgm:cxn modelId="{F61160E4-AAE2-400B-B3CC-4FFB0D8877F6}" type="presParOf" srcId="{B77625B9-F503-40FC-B98F-140F8A6F6F43}" destId="{8D6BCC8C-2205-4A78-B911-A05F35B8F956}" srcOrd="5" destOrd="0" presId="urn:microsoft.com/office/officeart/2005/8/layout/target3"/>
    <dgm:cxn modelId="{36E6F558-20E2-4E7A-A913-2B6B58B828F1}" type="presParOf" srcId="{B77625B9-F503-40FC-B98F-140F8A6F6F43}" destId="{1AD768C6-81FB-4824-B4BA-0A8FF19DC032}" srcOrd="6" destOrd="0" presId="urn:microsoft.com/office/officeart/2005/8/layout/target3"/>
    <dgm:cxn modelId="{2105D0B9-DC3B-4ED5-A1E5-76E924DC80FA}" type="presParOf" srcId="{B77625B9-F503-40FC-B98F-140F8A6F6F43}" destId="{33790199-1562-454D-855C-9838EFBA0B26}" srcOrd="7" destOrd="0" presId="urn:microsoft.com/office/officeart/2005/8/layout/target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942F1-4630-45C0-A9C5-196C4EDAC35F}">
      <dsp:nvSpPr>
        <dsp:cNvPr id="0" name=""/>
        <dsp:cNvSpPr/>
      </dsp:nvSpPr>
      <dsp:spPr>
        <a:xfrm>
          <a:off x="0" y="117886"/>
          <a:ext cx="1146388" cy="1146388"/>
        </a:xfrm>
        <a:prstGeom prst="pie">
          <a:avLst>
            <a:gd name="adj1" fmla="val 5400000"/>
            <a:gd name="adj2" fmla="val 1620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C2E8335-F37E-4E11-ADC8-02B2957351BB}">
      <dsp:nvSpPr>
        <dsp:cNvPr id="0" name=""/>
        <dsp:cNvSpPr/>
      </dsp:nvSpPr>
      <dsp:spPr>
        <a:xfrm>
          <a:off x="573194" y="117886"/>
          <a:ext cx="1337452" cy="1146388"/>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a:scene3d>
          <a:camera prst="perspectiveHeroicExtremeLeftFacing"/>
          <a:lightRig rig="threeP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tr-TR" sz="2500" b="0" kern="1200" smtClean="0">
              <a:effectLst>
                <a:glow rad="101600">
                  <a:schemeClr val="accent3">
                    <a:satMod val="175000"/>
                    <a:alpha val="40000"/>
                  </a:schemeClr>
                </a:glow>
                <a:outerShdw blurRad="50800" dist="38100" dir="2700000" algn="tl" rotWithShape="0">
                  <a:prstClr val="black">
                    <a:alpha val="40000"/>
                  </a:prstClr>
                </a:outerShdw>
              </a:effectLst>
            </a:rPr>
            <a:t>19</a:t>
          </a:r>
          <a:endParaRPr lang="tr-TR" sz="2500" b="0" kern="1200">
            <a:effectLst>
              <a:glow rad="101600">
                <a:schemeClr val="accent3">
                  <a:satMod val="175000"/>
                  <a:alpha val="40000"/>
                </a:schemeClr>
              </a:glow>
              <a:outerShdw blurRad="50800" dist="38100" dir="2700000" algn="tl" rotWithShape="0">
                <a:prstClr val="black">
                  <a:alpha val="40000"/>
                </a:prstClr>
              </a:outerShdw>
            </a:effectLst>
          </a:endParaRPr>
        </a:p>
      </dsp:txBody>
      <dsp:txXfrm>
        <a:off x="573194" y="117886"/>
        <a:ext cx="1337452" cy="544534"/>
      </dsp:txXfrm>
    </dsp:sp>
    <dsp:sp modelId="{C71DAC18-2680-4251-8C62-1DAD12A5D320}">
      <dsp:nvSpPr>
        <dsp:cNvPr id="0" name=""/>
        <dsp:cNvSpPr/>
      </dsp:nvSpPr>
      <dsp:spPr>
        <a:xfrm>
          <a:off x="300926" y="662421"/>
          <a:ext cx="544534" cy="544534"/>
        </a:xfrm>
        <a:prstGeom prst="pie">
          <a:avLst>
            <a:gd name="adj1" fmla="val 5400000"/>
            <a:gd name="adj2" fmla="val 16200000"/>
          </a:avLst>
        </a:prstGeom>
        <a:gradFill rotWithShape="0">
          <a:gsLst>
            <a:gs pos="0">
              <a:schemeClr val="accent4">
                <a:hueOff val="-2057158"/>
                <a:satOff val="-5690"/>
                <a:lumOff val="3530"/>
                <a:alphaOff val="0"/>
                <a:shade val="45000"/>
                <a:satMod val="155000"/>
              </a:schemeClr>
            </a:gs>
            <a:gs pos="60000">
              <a:schemeClr val="accent4">
                <a:hueOff val="-2057158"/>
                <a:satOff val="-5690"/>
                <a:lumOff val="3530"/>
                <a:alphaOff val="0"/>
                <a:shade val="95000"/>
                <a:satMod val="150000"/>
              </a:schemeClr>
            </a:gs>
            <a:gs pos="100000">
              <a:schemeClr val="accent4">
                <a:hueOff val="-2057158"/>
                <a:satOff val="-5690"/>
                <a:lumOff val="353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D6BCC8C-2205-4A78-B911-A05F35B8F956}">
      <dsp:nvSpPr>
        <dsp:cNvPr id="0" name=""/>
        <dsp:cNvSpPr/>
      </dsp:nvSpPr>
      <dsp:spPr>
        <a:xfrm>
          <a:off x="573194" y="662421"/>
          <a:ext cx="1337452" cy="544534"/>
        </a:xfrm>
        <a:prstGeom prst="rect">
          <a:avLst/>
        </a:prstGeom>
        <a:solidFill>
          <a:schemeClr val="lt1">
            <a:alpha val="90000"/>
            <a:hueOff val="0"/>
            <a:satOff val="0"/>
            <a:lumOff val="0"/>
            <a:alphaOff val="0"/>
          </a:schemeClr>
        </a:solidFill>
        <a:ln w="9525" cap="flat" cmpd="sng" algn="ctr">
          <a:solidFill>
            <a:schemeClr val="accent4">
              <a:hueOff val="-2057158"/>
              <a:satOff val="-5690"/>
              <a:lumOff val="3530"/>
              <a:alphaOff val="0"/>
            </a:schemeClr>
          </a:solidFill>
          <a:prstDash val="solid"/>
        </a:ln>
        <a:effectLst>
          <a:outerShdw blurRad="65500" dist="38100" dir="5400000" rotWithShape="0">
            <a:srgbClr val="000000">
              <a:alpha val="40000"/>
            </a:srgbClr>
          </a:outerShdw>
        </a:effectLst>
        <a:scene3d>
          <a:camera prst="perspectiveHeroicExtremeLeftFacing"/>
          <a:lightRig rig="threeP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tr-TR" sz="2500" b="0" kern="1200" smtClean="0">
              <a:effectLst>
                <a:glow rad="101600">
                  <a:schemeClr val="accent3">
                    <a:satMod val="175000"/>
                    <a:alpha val="40000"/>
                  </a:schemeClr>
                </a:glow>
                <a:outerShdw blurRad="50800" dist="38100" dir="2700000" algn="tl" rotWithShape="0">
                  <a:prstClr val="black">
                    <a:alpha val="40000"/>
                  </a:prstClr>
                </a:outerShdw>
              </a:effectLst>
            </a:rPr>
            <a:t>şehir</a:t>
          </a:r>
          <a:endParaRPr lang="tr-TR" sz="2500" b="0" kern="1200">
            <a:effectLst>
              <a:glow rad="101600">
                <a:schemeClr val="accent3">
                  <a:satMod val="175000"/>
                  <a:alpha val="40000"/>
                </a:schemeClr>
              </a:glow>
              <a:outerShdw blurRad="50800" dist="38100" dir="2700000" algn="tl" rotWithShape="0">
                <a:prstClr val="black">
                  <a:alpha val="40000"/>
                </a:prstClr>
              </a:outerShdw>
            </a:effectLst>
          </a:endParaRPr>
        </a:p>
      </dsp:txBody>
      <dsp:txXfrm>
        <a:off x="573194" y="662421"/>
        <a:ext cx="1337452" cy="5445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942F1-4630-45C0-A9C5-196C4EDAC35F}">
      <dsp:nvSpPr>
        <dsp:cNvPr id="0" name=""/>
        <dsp:cNvSpPr/>
      </dsp:nvSpPr>
      <dsp:spPr>
        <a:xfrm>
          <a:off x="0" y="219864"/>
          <a:ext cx="1113548" cy="1113548"/>
        </a:xfrm>
        <a:prstGeom prst="pie">
          <a:avLst>
            <a:gd name="adj1" fmla="val 5400000"/>
            <a:gd name="adj2" fmla="val 1620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C2E8335-F37E-4E11-ADC8-02B2957351BB}">
      <dsp:nvSpPr>
        <dsp:cNvPr id="0" name=""/>
        <dsp:cNvSpPr/>
      </dsp:nvSpPr>
      <dsp:spPr>
        <a:xfrm>
          <a:off x="556774" y="219864"/>
          <a:ext cx="1299139" cy="1113548"/>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perspectiveHeroicExtremeLeftFacing"/>
          <a:lightRig rig="threePt" dir="t"/>
        </a:scene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tr-TR" sz="2400" b="0" kern="1200" dirty="0" smtClean="0">
              <a:effectLst>
                <a:glow rad="101600">
                  <a:schemeClr val="accent3">
                    <a:satMod val="175000"/>
                    <a:alpha val="40000"/>
                  </a:schemeClr>
                </a:glow>
                <a:outerShdw blurRad="50800" dist="38100" dir="2700000" algn="tl" rotWithShape="0">
                  <a:prstClr val="black">
                    <a:alpha val="40000"/>
                  </a:prstClr>
                </a:outerShdw>
              </a:effectLst>
            </a:rPr>
            <a:t>10</a:t>
          </a:r>
          <a:endParaRPr lang="tr-TR" sz="2400" b="0" kern="1200" dirty="0">
            <a:effectLst>
              <a:glow rad="101600">
                <a:schemeClr val="accent3">
                  <a:satMod val="175000"/>
                  <a:alpha val="40000"/>
                </a:schemeClr>
              </a:glow>
              <a:outerShdw blurRad="50800" dist="38100" dir="2700000" algn="tl" rotWithShape="0">
                <a:prstClr val="black">
                  <a:alpha val="40000"/>
                </a:prstClr>
              </a:outerShdw>
            </a:effectLst>
          </a:endParaRPr>
        </a:p>
      </dsp:txBody>
      <dsp:txXfrm>
        <a:off x="556774" y="219864"/>
        <a:ext cx="1299139" cy="528935"/>
      </dsp:txXfrm>
    </dsp:sp>
    <dsp:sp modelId="{C71DAC18-2680-4251-8C62-1DAD12A5D320}">
      <dsp:nvSpPr>
        <dsp:cNvPr id="0" name=""/>
        <dsp:cNvSpPr/>
      </dsp:nvSpPr>
      <dsp:spPr>
        <a:xfrm>
          <a:off x="292306" y="748800"/>
          <a:ext cx="528935" cy="528935"/>
        </a:xfrm>
        <a:prstGeom prst="pie">
          <a:avLst>
            <a:gd name="adj1" fmla="val 5400000"/>
            <a:gd name="adj2" fmla="val 16200000"/>
          </a:avLst>
        </a:prstGeom>
        <a:gradFill rotWithShape="0">
          <a:gsLst>
            <a:gs pos="0">
              <a:schemeClr val="accent4">
                <a:hueOff val="-2057158"/>
                <a:satOff val="-5690"/>
                <a:lumOff val="3530"/>
                <a:alphaOff val="0"/>
                <a:shade val="45000"/>
                <a:satMod val="155000"/>
              </a:schemeClr>
            </a:gs>
            <a:gs pos="60000">
              <a:schemeClr val="accent4">
                <a:hueOff val="-2057158"/>
                <a:satOff val="-5690"/>
                <a:lumOff val="3530"/>
                <a:alphaOff val="0"/>
                <a:shade val="95000"/>
                <a:satMod val="150000"/>
              </a:schemeClr>
            </a:gs>
            <a:gs pos="100000">
              <a:schemeClr val="accent4">
                <a:hueOff val="-2057158"/>
                <a:satOff val="-5690"/>
                <a:lumOff val="353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8D6BCC8C-2205-4A78-B911-A05F35B8F956}">
      <dsp:nvSpPr>
        <dsp:cNvPr id="0" name=""/>
        <dsp:cNvSpPr/>
      </dsp:nvSpPr>
      <dsp:spPr>
        <a:xfrm>
          <a:off x="556774" y="748800"/>
          <a:ext cx="1299139" cy="528935"/>
        </a:xfrm>
        <a:prstGeom prst="rect">
          <a:avLst/>
        </a:prstGeom>
        <a:solidFill>
          <a:schemeClr val="lt1">
            <a:alpha val="90000"/>
            <a:hueOff val="0"/>
            <a:satOff val="0"/>
            <a:lumOff val="0"/>
            <a:alphaOff val="0"/>
          </a:schemeClr>
        </a:solidFill>
        <a:ln w="9525" cap="flat" cmpd="sng" algn="ctr">
          <a:solidFill>
            <a:schemeClr val="accent4">
              <a:hueOff val="-2057158"/>
              <a:satOff val="-5690"/>
              <a:lumOff val="3530"/>
              <a:alphaOff val="0"/>
            </a:schemeClr>
          </a:solidFill>
          <a:prstDash val="solid"/>
        </a:ln>
        <a:effectLst/>
        <a:scene3d>
          <a:camera prst="perspectiveHeroicExtremeLeftFacing"/>
          <a:lightRig rig="threePt" dir="t"/>
        </a:scene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tr-TR" sz="2400" b="0" kern="1200" dirty="0" smtClean="0">
              <a:effectLst>
                <a:glow rad="101600">
                  <a:schemeClr val="accent3">
                    <a:satMod val="175000"/>
                    <a:alpha val="40000"/>
                  </a:schemeClr>
                </a:glow>
                <a:outerShdw blurRad="50800" dist="38100" dir="2700000" algn="tl" rotWithShape="0">
                  <a:prstClr val="black">
                    <a:alpha val="40000"/>
                  </a:prstClr>
                </a:outerShdw>
              </a:effectLst>
            </a:rPr>
            <a:t>ülke</a:t>
          </a:r>
          <a:endParaRPr lang="tr-TR" sz="2400" b="0" kern="1200" dirty="0">
            <a:effectLst>
              <a:glow rad="101600">
                <a:schemeClr val="accent3">
                  <a:satMod val="175000"/>
                  <a:alpha val="40000"/>
                </a:schemeClr>
              </a:glow>
              <a:outerShdw blurRad="50800" dist="38100" dir="2700000" algn="tl" rotWithShape="0">
                <a:prstClr val="black">
                  <a:alpha val="40000"/>
                </a:prstClr>
              </a:outerShdw>
            </a:effectLst>
          </a:endParaRPr>
        </a:p>
      </dsp:txBody>
      <dsp:txXfrm>
        <a:off x="556774" y="748800"/>
        <a:ext cx="1299139" cy="52893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extLst/>
          </a:lstStyle>
          <a:p>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extLst/>
          </a:lstStyle>
          <a:p>
            <a:fld id="{31555DB1-8736-42A3-B48D-2B08FB93332A}" type="datetimeFigureOut">
              <a:rPr lang="en-US" smtClean="0"/>
              <a:pPr/>
              <a:t>4/23/2016</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extLst/>
          </a:lstStyle>
          <a:p>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extLst/>
          </a:lstStyle>
          <a:p>
            <a:fld id="{5400D380-E0D7-4EB1-B91E-BFCC7DA7F29D}" type="slidenum">
              <a:rPr lang="en-US" smtClean="0"/>
              <a:pPr/>
              <a:t>‹#›</a:t>
            </a:fld>
            <a:endParaRPr lang="en-US"/>
          </a:p>
        </p:txBody>
      </p:sp>
    </p:spTree>
    <p:extLst>
      <p:ext uri="{BB962C8B-B14F-4D97-AF65-F5344CB8AC3E}">
        <p14:creationId xmlns:p14="http://schemas.microsoft.com/office/powerpoint/2010/main" val="888095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extLst/>
          </a:lstStyle>
          <a:p>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extLst/>
          </a:lstStyle>
          <a:p>
            <a:fld id="{0BDB199F-A56C-4049-BA04-1447030960FF}" type="datetimeFigureOut">
              <a:rPr lang="en-US" smtClean="0"/>
              <a:pPr/>
              <a:t>4/23/2016</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extLst/>
          </a:lstStyle>
          <a:p>
            <a:endParaRPr lang="en-US"/>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p:cNvSpPr>
          <p:nvPr>
            <p:ph type="ftr" sz="quarter" idx="4"/>
          </p:nvPr>
        </p:nvSpPr>
        <p:spPr>
          <a:xfrm>
            <a:off x="0" y="8685213"/>
            <a:ext cx="2971800" cy="457200"/>
          </a:xfrm>
          <a:prstGeom prst="rect">
            <a:avLst/>
          </a:prstGeom>
        </p:spPr>
        <p:txBody>
          <a:bodyPr vert="horz"/>
          <a:lstStyle>
            <a:extLst/>
          </a:lstStyle>
          <a:p>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extLst/>
          </a:lstStyle>
          <a:p>
            <a:fld id="{B3A019F3-8596-4028-9847-CBD3A185B07A}" type="slidenum">
              <a:rPr lang="en-US" smtClean="0"/>
              <a:pPr/>
              <a:t>‹#›</a:t>
            </a:fld>
            <a:endParaRPr lang="en-US"/>
          </a:p>
        </p:txBody>
      </p:sp>
    </p:spTree>
    <p:extLst>
      <p:ext uri="{BB962C8B-B14F-4D97-AF65-F5344CB8AC3E}">
        <p14:creationId xmlns:p14="http://schemas.microsoft.com/office/powerpoint/2010/main" val="2219099573"/>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sp>
      <p:sp>
        <p:nvSpPr>
          <p:cNvPr id="3" name="Rectangle 3"/>
          <p:cNvSpPr>
            <a:spLocks noGrp="1"/>
          </p:cNvSpPr>
          <p:nvPr>
            <p:ph type="body" idx="1"/>
          </p:nvPr>
        </p:nvSpPr>
        <p:spPr/>
        <p:txBody>
          <a:bodyPr/>
          <a:lstStyle>
            <a:extLst/>
          </a:lstStyle>
          <a:p>
            <a:endParaRPr lang="en-US"/>
          </a:p>
        </p:txBody>
      </p:sp>
      <p:sp>
        <p:nvSpPr>
          <p:cNvPr id="4" name="Rectangle 4"/>
          <p:cNvSpPr>
            <a:spLocks noGrp="1"/>
          </p:cNvSpPr>
          <p:nvPr>
            <p:ph type="sldNum" sz="quarter" idx="10"/>
          </p:nvPr>
        </p:nvSpPr>
        <p:spPr/>
        <p:txBody>
          <a:bodyPr/>
          <a:lstStyle>
            <a:extLst/>
          </a:lstStyle>
          <a:p>
            <a:fld id="{B3A019F3-8596-4028-9847-CBD3A185B07A}" type="slidenum">
              <a:rPr lang="en-US" smtClean="0"/>
              <a:pPr/>
              <a:t>4</a:t>
            </a:fld>
            <a:endParaRPr lang="en-US"/>
          </a:p>
        </p:txBody>
      </p:sp>
    </p:spTree>
    <p:extLst>
      <p:ext uri="{BB962C8B-B14F-4D97-AF65-F5344CB8AC3E}">
        <p14:creationId xmlns:p14="http://schemas.microsoft.com/office/powerpoint/2010/main" val="38638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xfrm>
            <a:off x="1117600" y="696913"/>
            <a:ext cx="4648200" cy="3486150"/>
          </a:xfrm>
          <a:noFill/>
          <a:ln>
            <a:solidFill>
              <a:srgbClr val="000000"/>
            </a:solidFill>
            <a:miter lim="800000"/>
            <a:headEnd/>
            <a:tailEnd/>
          </a:ln>
        </p:spPr>
      </p:sp>
      <p:sp>
        <p:nvSpPr>
          <p:cNvPr id="54275" name="Rectangle 3"/>
          <p:cNvSpPr>
            <a:spLocks noGrp="1"/>
          </p:cNvSpPr>
          <p:nvPr>
            <p:ph type="body" idx="1"/>
          </p:nvPr>
        </p:nvSpPr>
        <p:spPr bwMode="auto">
          <a:noFill/>
        </p:spPr>
        <p:txBody>
          <a:bodyPr wrap="square" numCol="1" anchor="t" anchorCtr="0" compatLnSpc="1">
            <a:prstTxWarp prst="textNoShape">
              <a:avLst/>
            </a:prstTxWarp>
          </a:bodyPr>
          <a:lstStyle/>
          <a:p>
            <a:endParaRPr lang="tr-TR" dirty="0" smtClean="0">
              <a:cs typeface="Arial" pitchFamily="34" charset="0"/>
            </a:endParaRPr>
          </a:p>
        </p:txBody>
      </p:sp>
    </p:spTree>
    <p:extLst>
      <p:ext uri="{BB962C8B-B14F-4D97-AF65-F5344CB8AC3E}">
        <p14:creationId xmlns:p14="http://schemas.microsoft.com/office/powerpoint/2010/main" val="24622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xfrm>
            <a:off x="1117600" y="696913"/>
            <a:ext cx="4648200" cy="3486150"/>
          </a:xfrm>
          <a:noFill/>
          <a:ln>
            <a:solidFill>
              <a:srgbClr val="000000"/>
            </a:solidFill>
            <a:miter lim="800000"/>
            <a:headEnd/>
            <a:tailEnd/>
          </a:ln>
        </p:spPr>
      </p:sp>
      <p:sp>
        <p:nvSpPr>
          <p:cNvPr id="54275" name="Rectangle 3"/>
          <p:cNvSpPr>
            <a:spLocks noGrp="1"/>
          </p:cNvSpPr>
          <p:nvPr>
            <p:ph type="body" idx="1"/>
          </p:nvPr>
        </p:nvSpPr>
        <p:spPr bwMode="auto">
          <a:noFill/>
        </p:spPr>
        <p:txBody>
          <a:bodyPr wrap="square" numCol="1" anchor="t" anchorCtr="0" compatLnSpc="1">
            <a:prstTxWarp prst="textNoShape">
              <a:avLst/>
            </a:prstTxWarp>
          </a:bodyPr>
          <a:lstStyle/>
          <a:p>
            <a:endParaRPr lang="tr-TR" dirty="0" smtClean="0">
              <a:cs typeface="Arial" pitchFamily="34" charset="0"/>
            </a:endParaRPr>
          </a:p>
        </p:txBody>
      </p:sp>
    </p:spTree>
    <p:extLst>
      <p:ext uri="{BB962C8B-B14F-4D97-AF65-F5344CB8AC3E}">
        <p14:creationId xmlns:p14="http://schemas.microsoft.com/office/powerpoint/2010/main" val="302021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23D5C34-BF83-40A1-A540-489CF2094B88}" type="slidenum">
              <a:rPr lang="tr-TR" altLang="tr-TR" sz="1300"/>
              <a:pPr>
                <a:spcBef>
                  <a:spcPct val="0"/>
                </a:spcBef>
              </a:pPr>
              <a:t>38</a:t>
            </a:fld>
            <a:endParaRPr lang="tr-TR" altLang="tr-TR" sz="1300"/>
          </a:p>
        </p:txBody>
      </p:sp>
      <p:sp>
        <p:nvSpPr>
          <p:cNvPr id="38915" name="Rectangle 2"/>
          <p:cNvSpPr>
            <a:spLocks noGrp="1" noRot="1" noChangeAspect="1" noChangeArrowheads="1" noTextEdit="1"/>
          </p:cNvSpPr>
          <p:nvPr>
            <p:ph type="sldImg"/>
          </p:nvPr>
        </p:nvSpPr>
        <p:spPr>
          <a:xfrm>
            <a:off x="992188" y="768350"/>
            <a:ext cx="5114925" cy="3836988"/>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215168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tr-TR" sz="900" smtClean="0">
                <a:latin typeface="Arial" panose="020B0604020202020204" pitchFamily="34" charset="0"/>
              </a:rPr>
              <a:t>Project management is about leadership. Creating a vision and communicating that vision to the project team and other stakeholders. In order to do this the project manager needs credibility – s/he needs to be trustworthy.</a:t>
            </a:r>
          </a:p>
          <a:p>
            <a:r>
              <a:rPr lang="en-GB" altLang="tr-TR" sz="900" smtClean="0">
                <a:latin typeface="Arial" panose="020B0604020202020204" pitchFamily="34" charset="0"/>
              </a:rPr>
              <a:t>Projects are about teams. Creating terms as wide as possible and being inclusive.</a:t>
            </a:r>
          </a:p>
          <a:p>
            <a:r>
              <a:rPr lang="en-GB" altLang="tr-TR" sz="900" smtClean="0">
                <a:latin typeface="Arial" panose="020B0604020202020204" pitchFamily="34" charset="0"/>
              </a:rPr>
              <a:t>The project must align with the business objectives. The project manager should know who and why the project supports these objectives.</a:t>
            </a:r>
          </a:p>
          <a:p>
            <a:r>
              <a:rPr lang="en-GB" altLang="tr-TR" sz="900" smtClean="0">
                <a:latin typeface="Arial" panose="020B0604020202020204" pitchFamily="34" charset="0"/>
              </a:rPr>
              <a:t>The project manager is often in conflict with other parts of the business, particularly for resource allocation. The project manager needs to negotiate and manage these conflicts constructively with a view to creating long term “win – win” relationships.</a:t>
            </a:r>
          </a:p>
          <a:p>
            <a:r>
              <a:rPr lang="en-GB" altLang="tr-TR" sz="900" smtClean="0">
                <a:latin typeface="Arial" panose="020B0604020202020204" pitchFamily="34" charset="0"/>
              </a:rPr>
              <a:t>It is certain that during the course of the project changes will occur. Either requirements change and/or the environment in which we are working changes. The project manager needs to be able to adapt to these changes are maintain focus on the business objectives.</a:t>
            </a:r>
          </a:p>
          <a:p>
            <a:r>
              <a:rPr lang="en-GB" altLang="tr-TR" sz="900" smtClean="0">
                <a:latin typeface="Arial" panose="020B0604020202020204" pitchFamily="34" charset="0"/>
              </a:rPr>
              <a:t>The project manager needs to be creative. As each project is different, each will have unique issues and risks. The project manager will need to be creative to overcome these.</a:t>
            </a:r>
          </a:p>
          <a:p>
            <a:r>
              <a:rPr lang="en-GB" altLang="tr-TR" sz="900" smtClean="0">
                <a:latin typeface="Arial" panose="020B0604020202020204" pitchFamily="34" charset="0"/>
              </a:rPr>
              <a:t>As we have seen, project management is logical (remember the waterfall).</a:t>
            </a:r>
          </a:p>
          <a:p>
            <a:r>
              <a:rPr lang="en-GB" altLang="tr-TR" sz="900" smtClean="0">
                <a:latin typeface="Arial" panose="020B0604020202020204" pitchFamily="34" charset="0"/>
              </a:rPr>
              <a:t>Finally, the project manager needs to be determined. There will be set backs and even times when there is no obvious way forward. The project manager needs to be strong in conviction and instil a “can do – will do” mentality into the project team. </a:t>
            </a:r>
          </a:p>
          <a:p>
            <a:r>
              <a:rPr lang="en-GB" altLang="tr-TR" sz="900" smtClean="0">
                <a:latin typeface="Arial" panose="020B0604020202020204" pitchFamily="34" charset="0"/>
              </a:rPr>
              <a:t>Project management skills are not different from those of general management. The difference is that project are temporary and therefore have a time pressure in which to do things such as create a team.</a:t>
            </a:r>
            <a:endParaRPr lang="tr-TR" altLang="tr-TR" sz="900" smtClean="0">
              <a:latin typeface="Arial" panose="020B0604020202020204" pitchFamily="34" charset="0"/>
            </a:endParaRPr>
          </a:p>
        </p:txBody>
      </p:sp>
    </p:spTree>
    <p:extLst>
      <p:ext uri="{BB962C8B-B14F-4D97-AF65-F5344CB8AC3E}">
        <p14:creationId xmlns:p14="http://schemas.microsoft.com/office/powerpoint/2010/main" val="368715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tr-TR" sz="900" smtClean="0">
                <a:latin typeface="Arial" panose="020B0604020202020204" pitchFamily="34" charset="0"/>
              </a:rPr>
              <a:t>Project management is about leadership. Creating a vision and communicating that vision to the project team and other stakeholders. In order to do this the project manager needs credibility – s/he needs to be trustworthy.</a:t>
            </a:r>
          </a:p>
          <a:p>
            <a:r>
              <a:rPr lang="en-GB" altLang="tr-TR" sz="900" smtClean="0">
                <a:latin typeface="Arial" panose="020B0604020202020204" pitchFamily="34" charset="0"/>
              </a:rPr>
              <a:t>Projects are about teams. Creating terms as wide as possible and being inclusive.</a:t>
            </a:r>
          </a:p>
          <a:p>
            <a:r>
              <a:rPr lang="en-GB" altLang="tr-TR" sz="900" smtClean="0">
                <a:latin typeface="Arial" panose="020B0604020202020204" pitchFamily="34" charset="0"/>
              </a:rPr>
              <a:t>The project must align with the business objectives. The project manager should know who and why the project supports these objectives.</a:t>
            </a:r>
          </a:p>
          <a:p>
            <a:r>
              <a:rPr lang="en-GB" altLang="tr-TR" sz="900" smtClean="0">
                <a:latin typeface="Arial" panose="020B0604020202020204" pitchFamily="34" charset="0"/>
              </a:rPr>
              <a:t>The project manager is often in conflict with other parts of the business, particularly for resource allocation. The project manager needs to negotiate and manage these conflicts constructively with a view to creating long term “win – win” relationships.</a:t>
            </a:r>
          </a:p>
          <a:p>
            <a:r>
              <a:rPr lang="en-GB" altLang="tr-TR" sz="900" smtClean="0">
                <a:latin typeface="Arial" panose="020B0604020202020204" pitchFamily="34" charset="0"/>
              </a:rPr>
              <a:t>It is certain that during the course of the project changes will occur. Either requirements change and/or the environment in which we are working changes. The project manager needs to be able to adapt to these changes are maintain focus on the business objectives.</a:t>
            </a:r>
          </a:p>
          <a:p>
            <a:r>
              <a:rPr lang="en-GB" altLang="tr-TR" sz="900" smtClean="0">
                <a:latin typeface="Arial" panose="020B0604020202020204" pitchFamily="34" charset="0"/>
              </a:rPr>
              <a:t>The project manager needs to be creative. As each project is different, each will have unique issues and risks. The project manager will need to be creative to overcome these.</a:t>
            </a:r>
          </a:p>
          <a:p>
            <a:r>
              <a:rPr lang="en-GB" altLang="tr-TR" sz="900" smtClean="0">
                <a:latin typeface="Arial" panose="020B0604020202020204" pitchFamily="34" charset="0"/>
              </a:rPr>
              <a:t>As we have seen, project management is logical (remember the waterfall).</a:t>
            </a:r>
          </a:p>
          <a:p>
            <a:r>
              <a:rPr lang="en-GB" altLang="tr-TR" sz="900" smtClean="0">
                <a:latin typeface="Arial" panose="020B0604020202020204" pitchFamily="34" charset="0"/>
              </a:rPr>
              <a:t>Finally, the project manager needs to be determined. There will be set backs and even times when there is no obvious way forward. The project manager needs to be strong in conviction and instil a “can do – will do” mentality into the project team. </a:t>
            </a:r>
          </a:p>
          <a:p>
            <a:r>
              <a:rPr lang="en-GB" altLang="tr-TR" sz="900" smtClean="0">
                <a:latin typeface="Arial" panose="020B0604020202020204" pitchFamily="34" charset="0"/>
              </a:rPr>
              <a:t>Project management skills are not different from those of general management. The difference is that project are temporary and therefore have a time pressure in which to do things such as create a team.</a:t>
            </a:r>
            <a:endParaRPr lang="tr-TR" altLang="tr-TR" sz="900" smtClean="0">
              <a:latin typeface="Arial" panose="020B0604020202020204" pitchFamily="34" charset="0"/>
            </a:endParaRPr>
          </a:p>
        </p:txBody>
      </p:sp>
    </p:spTree>
    <p:extLst>
      <p:ext uri="{BB962C8B-B14F-4D97-AF65-F5344CB8AC3E}">
        <p14:creationId xmlns:p14="http://schemas.microsoft.com/office/powerpoint/2010/main" val="426489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tr-TR" sz="900" smtClean="0">
                <a:latin typeface="Arial" panose="020B0604020202020204" pitchFamily="34" charset="0"/>
              </a:rPr>
              <a:t>There are lots of project management tools and techniques. These are readily accessible via the internet and through organisations such as PMI who have a comprehensive library of project management books.</a:t>
            </a:r>
          </a:p>
          <a:p>
            <a:r>
              <a:rPr lang="en-GB" altLang="tr-TR" sz="900" smtClean="0">
                <a:latin typeface="Arial" panose="020B0604020202020204" pitchFamily="34" charset="0"/>
              </a:rPr>
              <a:t>Project management and general management share a lot of common skills. Read and study general management tools and techniques.</a:t>
            </a:r>
          </a:p>
          <a:p>
            <a:r>
              <a:rPr lang="en-GB" altLang="tr-TR" sz="900" smtClean="0">
                <a:latin typeface="Arial" panose="020B0604020202020204" pitchFamily="34" charset="0"/>
              </a:rPr>
              <a:t>Communicate with other project managers inside and outside of TT. Share experiences.</a:t>
            </a:r>
          </a:p>
          <a:p>
            <a:r>
              <a:rPr lang="en-GB" altLang="tr-TR" sz="900" smtClean="0">
                <a:latin typeface="Arial" panose="020B0604020202020204" pitchFamily="34" charset="0"/>
              </a:rPr>
              <a:t>Create a checklist of things to consider at various stages of the project. Add to this the tools and techniques that work and don’t and also the reasons for their success or failure.</a:t>
            </a:r>
            <a:endParaRPr lang="tr-TR" altLang="tr-TR" sz="900" smtClean="0">
              <a:latin typeface="Arial" panose="020B0604020202020204" pitchFamily="34" charset="0"/>
            </a:endParaRPr>
          </a:p>
        </p:txBody>
      </p:sp>
    </p:spTree>
    <p:extLst>
      <p:ext uri="{BB962C8B-B14F-4D97-AF65-F5344CB8AC3E}">
        <p14:creationId xmlns:p14="http://schemas.microsoft.com/office/powerpoint/2010/main" val="3606392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r>
              <a:rPr lang="en-GB" altLang="tr-TR" sz="900" smtClean="0">
                <a:latin typeface="Arial" panose="020B0604020202020204" pitchFamily="34" charset="0"/>
              </a:rPr>
              <a:t>Look for similarities in the project you are doing and previous projects. They will not be exactly the same, so don’t assume you can copy directly, but previous project provide a good starting point for initiation and planning.</a:t>
            </a:r>
          </a:p>
          <a:p>
            <a:pPr>
              <a:lnSpc>
                <a:spcPct val="90000"/>
              </a:lnSpc>
            </a:pPr>
            <a:r>
              <a:rPr lang="en-GB" altLang="tr-TR" sz="900" smtClean="0">
                <a:latin typeface="Arial" panose="020B0604020202020204" pitchFamily="34" charset="0"/>
              </a:rPr>
              <a:t>As leader of the project, the project manger must keep sight of the purpose of the project. What is the business objective and reason for doing the project. For example if the objective is being first to market with a product being 6 months late is no good at all.</a:t>
            </a:r>
          </a:p>
          <a:p>
            <a:pPr>
              <a:lnSpc>
                <a:spcPct val="90000"/>
              </a:lnSpc>
            </a:pPr>
            <a:r>
              <a:rPr lang="en-GB" altLang="tr-TR" sz="900" smtClean="0">
                <a:latin typeface="Arial" panose="020B0604020202020204" pitchFamily="34" charset="0"/>
              </a:rPr>
              <a:t>It is easy for the project manager to get drawn into the detail of the project. This can be good and even necessary, but at the same time don’t lose sight of the high level process (waterfall).</a:t>
            </a:r>
          </a:p>
          <a:p>
            <a:pPr>
              <a:lnSpc>
                <a:spcPct val="90000"/>
              </a:lnSpc>
            </a:pPr>
            <a:r>
              <a:rPr lang="en-GB" altLang="tr-TR" sz="900" smtClean="0">
                <a:latin typeface="Arial" panose="020B0604020202020204" pitchFamily="34" charset="0"/>
              </a:rPr>
              <a:t>There are lots of tools and techniques available to project managers. The objective of project management is to meet the requirements of the project, not create a text book project management study. Use tools and techniques that are appropriate to the project. Checklists are better than templates. Or at least don’t necessarily try to complete every box in a template. Sometimes certain details are required, sometimes not. Make a conscious decision though not to do certain things, do not forget to do them!!</a:t>
            </a:r>
          </a:p>
          <a:p>
            <a:pPr>
              <a:lnSpc>
                <a:spcPct val="90000"/>
              </a:lnSpc>
            </a:pPr>
            <a:r>
              <a:rPr lang="en-GB" altLang="tr-TR" sz="900" smtClean="0">
                <a:latin typeface="Arial" panose="020B0604020202020204" pitchFamily="34" charset="0"/>
              </a:rPr>
              <a:t>The project manager should be thinking and working ahead of the current delivery and communicating (like a scout). That way there should be no surprises.</a:t>
            </a:r>
          </a:p>
          <a:p>
            <a:pPr>
              <a:lnSpc>
                <a:spcPct val="90000"/>
              </a:lnSpc>
            </a:pPr>
            <a:r>
              <a:rPr lang="en-GB" altLang="tr-TR" sz="900" smtClean="0">
                <a:latin typeface="Arial" panose="020B0604020202020204" pitchFamily="34" charset="0"/>
              </a:rPr>
              <a:t>The project manager needs to be determined and diligent in delivery. This means s/he needs to be creative to overcome risks and issues as they occur.</a:t>
            </a:r>
          </a:p>
          <a:p>
            <a:pPr>
              <a:lnSpc>
                <a:spcPct val="90000"/>
              </a:lnSpc>
            </a:pPr>
            <a:r>
              <a:rPr lang="en-GB" altLang="tr-TR" sz="900" smtClean="0">
                <a:latin typeface="Arial" panose="020B0604020202020204" pitchFamily="34" charset="0"/>
              </a:rPr>
              <a:t>Experience can be gained by sharing information with other people as well as your own personal learning. A part of learning also comes from trying different and new things. Be prepared to try things, which also means being prepared to make mistakes. Even it harder it means telling other people about your mistakes.</a:t>
            </a:r>
          </a:p>
          <a:p>
            <a:pPr>
              <a:lnSpc>
                <a:spcPct val="90000"/>
              </a:lnSpc>
            </a:pPr>
            <a:r>
              <a:rPr lang="en-GB" altLang="tr-TR" sz="900" smtClean="0">
                <a:latin typeface="Arial" panose="020B0604020202020204" pitchFamily="34" charset="0"/>
              </a:rPr>
              <a:t>Project management is about balancing conflicting requirements. It is wanted fast and cheap and to the right quality. We need to also balance the short term requirements of the project with the long term relationships we need to build.</a:t>
            </a:r>
          </a:p>
          <a:p>
            <a:pPr>
              <a:lnSpc>
                <a:spcPct val="90000"/>
              </a:lnSpc>
            </a:pPr>
            <a:r>
              <a:rPr lang="en-GB" altLang="tr-TR" sz="900" smtClean="0">
                <a:latin typeface="Arial" panose="020B0604020202020204" pitchFamily="34" charset="0"/>
              </a:rPr>
              <a:t>Finally the most important element of project management is communication. This can not be over stated.</a:t>
            </a:r>
            <a:endParaRPr lang="tr-TR" altLang="tr-TR" sz="900" smtClean="0">
              <a:latin typeface="Arial" panose="020B0604020202020204" pitchFamily="34" charset="0"/>
            </a:endParaRPr>
          </a:p>
        </p:txBody>
      </p:sp>
    </p:spTree>
    <p:extLst>
      <p:ext uri="{BB962C8B-B14F-4D97-AF65-F5344CB8AC3E}">
        <p14:creationId xmlns:p14="http://schemas.microsoft.com/office/powerpoint/2010/main" val="794116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jpg"/><Relationship Id="rId4" Type="http://schemas.openxmlformats.org/officeDocument/2006/relationships/image" Target="../media/image2.w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1.jpg"/><Relationship Id="rId4" Type="http://schemas.openxmlformats.org/officeDocument/2006/relationships/image" Target="../media/image2.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9" name="Rectangle 10"/>
          <p:cNvSpPr/>
          <p:nvPr userDrawn="1"/>
        </p:nvSpPr>
        <p:spPr>
          <a:xfrm>
            <a:off x="0" y="3505200"/>
            <a:ext cx="9144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2" name="Rectangle 2"/>
          <p:cNvSpPr>
            <a:spLocks noGrp="1"/>
          </p:cNvSpPr>
          <p:nvPr>
            <p:ph type="ctrTitle"/>
          </p:nvPr>
        </p:nvSpPr>
        <p:spPr>
          <a:xfrm>
            <a:off x="228600" y="4114800"/>
            <a:ext cx="7239000" cy="533400"/>
          </a:xfrm>
          <a:noFill/>
        </p:spPr>
        <p:txBody>
          <a:bodyPr vert="horz"/>
          <a:lstStyle>
            <a:lvl1pPr algn="l">
              <a:defRPr sz="2000" b="0" cap="all" spc="150" baseline="0">
                <a:solidFill>
                  <a:schemeClr val="bg1"/>
                </a:solidFill>
              </a:defRPr>
            </a:lvl1pPr>
            <a:extLst/>
          </a:lstStyle>
          <a:p>
            <a:r>
              <a:rPr lang="en-US" smtClean="0"/>
              <a:t>Click to edit Master title style</a:t>
            </a:r>
            <a:endParaRPr lang="en-US" dirty="0"/>
          </a:p>
        </p:txBody>
      </p:sp>
      <p:sp>
        <p:nvSpPr>
          <p:cNvPr id="3" name="Rectangle 3"/>
          <p:cNvSpPr>
            <a:spLocks noGrp="1"/>
          </p:cNvSpPr>
          <p:nvPr>
            <p:ph type="subTitle" idx="1" hasCustomPrompt="1"/>
          </p:nvPr>
        </p:nvSpPr>
        <p:spPr>
          <a:xfrm>
            <a:off x="228600" y="4706112"/>
            <a:ext cx="6934200" cy="228600"/>
          </a:xfrm>
          <a:solidFill>
            <a:schemeClr val="bg1"/>
          </a:solidFill>
        </p:spPr>
        <p:txBody>
          <a:bodyPr/>
          <a:lstStyle>
            <a:lvl1pPr marL="0" indent="0" algn="l">
              <a:buNone/>
              <a:defRPr sz="11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smtClean="0"/>
              <a:t>Click to add author information</a:t>
            </a:r>
            <a:endParaRPr lang="en-US" dirty="0"/>
          </a:p>
        </p:txBody>
      </p:sp>
      <p:sp>
        <p:nvSpPr>
          <p:cNvPr id="15" name="Rectangle 15"/>
          <p:cNvSpPr>
            <a:spLocks noGrp="1"/>
          </p:cNvSpPr>
          <p:nvPr>
            <p:ph type="sldNum" sz="quarter" idx="11"/>
          </p:nvPr>
        </p:nvSpPr>
        <p:spPr>
          <a:xfrm>
            <a:off x="6477000" y="6477000"/>
            <a:ext cx="1021080" cy="304800"/>
          </a:xfrm>
        </p:spPr>
        <p:txBody>
          <a:bodyPr anchor="ctr"/>
          <a:lstStyle>
            <a:extLst/>
          </a:lstStyle>
          <a:p>
            <a:pPr algn="r"/>
            <a:fld id="{256D3EEF-DE4E-429D-8EC4-DDC531AFF587}" type="slidenum">
              <a:rPr lang="en-US" sz="1000" smtClean="0"/>
              <a:pPr algn="r"/>
              <a:t>‹#›</a:t>
            </a:fld>
            <a:endParaRPr lang="en-US" dirty="0"/>
          </a:p>
        </p:txBody>
      </p:sp>
      <p:sp>
        <p:nvSpPr>
          <p:cNvPr id="16" name="Rectangle 16"/>
          <p:cNvSpPr>
            <a:spLocks noGrp="1"/>
          </p:cNvSpPr>
          <p:nvPr>
            <p:ph type="ftr" sz="quarter" idx="12"/>
          </p:nvPr>
        </p:nvSpPr>
        <p:spPr/>
        <p:txBody>
          <a:bodyPr/>
          <a:lstStyle>
            <a:extLst/>
          </a:lstStyle>
          <a:p>
            <a:endParaRPr lang="en-US" dirty="0"/>
          </a:p>
        </p:txBody>
      </p:sp>
      <p:sp>
        <p:nvSpPr>
          <p:cNvPr id="8" name="Rectangle 10"/>
          <p:cNvSpPr/>
          <p:nvPr userDrawn="1"/>
        </p:nvSpPr>
        <p:spPr>
          <a:xfrm>
            <a:off x="0" y="0"/>
            <a:ext cx="9144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10" name="Date Placeholder 9"/>
          <p:cNvSpPr>
            <a:spLocks noGrp="1"/>
          </p:cNvSpPr>
          <p:nvPr>
            <p:ph type="dt" sz="half" idx="10"/>
          </p:nvPr>
        </p:nvSpPr>
        <p:spPr>
          <a:xfrm>
            <a:off x="228600" y="6477000"/>
            <a:ext cx="1600200" cy="304800"/>
          </a:xfrm>
        </p:spPr>
        <p:txBody>
          <a:bodyPr anchor="ctr"/>
          <a:lstStyle>
            <a:lvl1pPr algn="l">
              <a:defRPr>
                <a:solidFill>
                  <a:srgbClr val="A0A0A0"/>
                </a:solidFill>
              </a:defRPr>
            </a:lvl1pPr>
            <a:extLst/>
          </a:lstStyle>
          <a:p>
            <a:fld id="{5A8D346D-A53F-433C-9D37-45A337EA482C}" type="datetime1">
              <a:rPr lang="en-US" smtClean="0"/>
              <a:pPr/>
              <a:t>4/23/2016</a:t>
            </a:fld>
            <a:endParaRPr lang="en-US" dirty="0"/>
          </a:p>
        </p:txBody>
      </p:sp>
      <p:sp>
        <p:nvSpPr>
          <p:cNvPr id="12" name="Rectangle 11"/>
          <p:cNvSpPr/>
          <p:nvPr userDrawn="1"/>
        </p:nvSpPr>
        <p:spPr>
          <a:xfrm>
            <a:off x="0" y="4645880"/>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00" y="5301208"/>
            <a:ext cx="2540000" cy="1143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1 Top, 2 Bottom">
    <p:spTree>
      <p:nvGrpSpPr>
        <p:cNvPr id="1" name=""/>
        <p:cNvGrpSpPr/>
        <p:nvPr/>
      </p:nvGrpSpPr>
      <p:grpSpPr>
        <a:xfrm>
          <a:off x="0" y="0"/>
          <a:ext cx="0" cy="0"/>
          <a:chOff x="0" y="0"/>
          <a:chExt cx="0" cy="0"/>
        </a:xfrm>
      </p:grpSpPr>
      <p:sp>
        <p:nvSpPr>
          <p:cNvPr id="28" name="Rectangle 2"/>
          <p:cNvSpPr>
            <a:spLocks noGrp="1"/>
          </p:cNvSpPr>
          <p:nvPr>
            <p:ph type="title"/>
          </p:nvPr>
        </p:nvSpPr>
        <p:spPr/>
        <p:txBody>
          <a:bodyPr/>
          <a:lstStyle>
            <a:extLst/>
          </a:lstStyle>
          <a:p>
            <a:r>
              <a:rPr lang="en-US" smtClean="0"/>
              <a:t>Click to edit Master title style</a:t>
            </a:r>
            <a:endParaRPr lang="en-US"/>
          </a:p>
        </p:txBody>
      </p:sp>
      <p:sp>
        <p:nvSpPr>
          <p:cNvPr id="13"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15" name="Rectangle 11"/>
          <p:cNvSpPr>
            <a:spLocks noGrp="1"/>
          </p:cNvSpPr>
          <p:nvPr>
            <p:ph sz="quarter" idx="15"/>
          </p:nvPr>
        </p:nvSpPr>
        <p:spPr>
          <a:xfrm>
            <a:off x="301752" y="609600"/>
            <a:ext cx="8074152"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18" name="Rectangle 11"/>
          <p:cNvSpPr>
            <a:spLocks noGrp="1"/>
          </p:cNvSpPr>
          <p:nvPr>
            <p:ph sz="quarter" idx="17"/>
          </p:nvPr>
        </p:nvSpPr>
        <p:spPr>
          <a:xfrm>
            <a:off x="301752" y="3547872"/>
            <a:ext cx="3965448"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1"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23" name="Rectangle 11"/>
          <p:cNvSpPr>
            <a:spLocks noGrp="1"/>
          </p:cNvSpPr>
          <p:nvPr>
            <p:ph sz="quarter" idx="21"/>
          </p:nvPr>
        </p:nvSpPr>
        <p:spPr>
          <a:xfrm>
            <a:off x="4416552" y="3547872"/>
            <a:ext cx="3965448"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Rectangle 19"/>
          <p:cNvSpPr>
            <a:spLocks noGrp="1"/>
          </p:cNvSpPr>
          <p:nvPr>
            <p:ph type="dt" sz="half" idx="22"/>
          </p:nvPr>
        </p:nvSpPr>
        <p:spPr/>
        <p:txBody>
          <a:bodyPr/>
          <a:lstStyle>
            <a:extLst/>
          </a:lstStyle>
          <a:p>
            <a:pPr algn="r"/>
            <a:fld id="{FEC9D3F2-7140-49B9-866C-D21246A5836E}" type="datetime1">
              <a:rPr lang="en-US" smtClean="0"/>
              <a:pPr algn="r"/>
              <a:t>4/23/2016</a:t>
            </a:fld>
            <a:endParaRPr lang="en-US"/>
          </a:p>
        </p:txBody>
      </p:sp>
      <p:sp>
        <p:nvSpPr>
          <p:cNvPr id="20" name="Rectangle 20"/>
          <p:cNvSpPr>
            <a:spLocks noGrp="1"/>
          </p:cNvSpPr>
          <p:nvPr>
            <p:ph type="sldNum" sz="quarter" idx="23"/>
          </p:nvPr>
        </p:nvSpPr>
        <p:spPr/>
        <p:txBody>
          <a:bodyPr/>
          <a:lstStyle>
            <a:extLst/>
          </a:lstStyle>
          <a:p>
            <a:pPr algn="r"/>
            <a:fld id="{256D3EEF-DE4E-429D-8EC4-DDC531AFF587}" type="slidenum">
              <a:rPr lang="en-US" sz="1000" smtClean="0"/>
              <a:pPr algn="r"/>
              <a:t>‹#›</a:t>
            </a:fld>
            <a:endParaRPr lang="en-US"/>
          </a:p>
        </p:txBody>
      </p:sp>
      <p:sp>
        <p:nvSpPr>
          <p:cNvPr id="22" name="Rectangle 22"/>
          <p:cNvSpPr>
            <a:spLocks noGrp="1"/>
          </p:cNvSpPr>
          <p:nvPr>
            <p:ph type="ftr" sz="quarter" idx="24"/>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Up">
    <p:spTree>
      <p:nvGrpSpPr>
        <p:cNvPr id="1" name=""/>
        <p:cNvGrpSpPr/>
        <p:nvPr/>
      </p:nvGrpSpPr>
      <p:grpSpPr>
        <a:xfrm>
          <a:off x="0" y="0"/>
          <a:ext cx="0" cy="0"/>
          <a:chOff x="0" y="0"/>
          <a:chExt cx="0" cy="0"/>
        </a:xfrm>
      </p:grpSpPr>
      <p:sp>
        <p:nvSpPr>
          <p:cNvPr id="19" name="Rectangle 2"/>
          <p:cNvSpPr>
            <a:spLocks noGrp="1"/>
          </p:cNvSpPr>
          <p:nvPr>
            <p:ph type="title"/>
          </p:nvPr>
        </p:nvSpPr>
        <p:spPr/>
        <p:txBody>
          <a:bodyPr/>
          <a:lstStyle>
            <a:extLst/>
          </a:lstStyle>
          <a:p>
            <a:r>
              <a:rPr lang="en-US" smtClean="0"/>
              <a:t>Click to edit Master title style</a:t>
            </a:r>
            <a:endParaRPr lang="en-US"/>
          </a:p>
        </p:txBody>
      </p:sp>
      <p:sp>
        <p:nvSpPr>
          <p:cNvPr id="16"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17" name="Rectangle 11"/>
          <p:cNvSpPr>
            <a:spLocks noGrp="1"/>
          </p:cNvSpPr>
          <p:nvPr>
            <p:ph sz="quarter" idx="15"/>
          </p:nvPr>
        </p:nvSpPr>
        <p:spPr>
          <a:xfrm>
            <a:off x="304800" y="609600"/>
            <a:ext cx="3962400"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20" name="Rectangle 11"/>
          <p:cNvSpPr>
            <a:spLocks noGrp="1"/>
          </p:cNvSpPr>
          <p:nvPr>
            <p:ph sz="quarter" idx="17"/>
          </p:nvPr>
        </p:nvSpPr>
        <p:spPr>
          <a:xfrm>
            <a:off x="301752" y="3547872"/>
            <a:ext cx="3965448"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1" name="Rectangle 8"/>
          <p:cNvSpPr>
            <a:spLocks noGrp="1"/>
          </p:cNvSpPr>
          <p:nvPr>
            <p:ph type="body" sz="quarter" idx="18" hasCustomPrompt="1"/>
          </p:nvPr>
        </p:nvSpPr>
        <p:spPr>
          <a:xfrm>
            <a:off x="4419600"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24" name="Rectangle 11"/>
          <p:cNvSpPr>
            <a:spLocks noGrp="1"/>
          </p:cNvSpPr>
          <p:nvPr>
            <p:ph sz="quarter" idx="19"/>
          </p:nvPr>
        </p:nvSpPr>
        <p:spPr>
          <a:xfrm>
            <a:off x="4419600" y="609600"/>
            <a:ext cx="3962400"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5"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26" name="Rectangle 11"/>
          <p:cNvSpPr>
            <a:spLocks noGrp="1"/>
          </p:cNvSpPr>
          <p:nvPr>
            <p:ph sz="quarter" idx="21"/>
          </p:nvPr>
        </p:nvSpPr>
        <p:spPr>
          <a:xfrm>
            <a:off x="4416552" y="3547872"/>
            <a:ext cx="3965448"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Rectangle 23"/>
          <p:cNvSpPr>
            <a:spLocks noGrp="1"/>
          </p:cNvSpPr>
          <p:nvPr>
            <p:ph type="dt" sz="half" idx="22"/>
          </p:nvPr>
        </p:nvSpPr>
        <p:spPr/>
        <p:txBody>
          <a:bodyPr/>
          <a:lstStyle>
            <a:extLst/>
          </a:lstStyle>
          <a:p>
            <a:pPr algn="r"/>
            <a:fld id="{CBEC585F-C108-48D6-9331-6628A0FBB73B}" type="datetime1">
              <a:rPr lang="en-US" smtClean="0"/>
              <a:pPr algn="r"/>
              <a:t>4/23/2016</a:t>
            </a:fld>
            <a:endParaRPr lang="en-US"/>
          </a:p>
        </p:txBody>
      </p:sp>
      <p:sp>
        <p:nvSpPr>
          <p:cNvPr id="27" name="Rectangle 27"/>
          <p:cNvSpPr>
            <a:spLocks noGrp="1"/>
          </p:cNvSpPr>
          <p:nvPr>
            <p:ph type="sldNum" sz="quarter" idx="23"/>
          </p:nvPr>
        </p:nvSpPr>
        <p:spPr/>
        <p:txBody>
          <a:bodyPr/>
          <a:lstStyle>
            <a:extLst/>
          </a:lstStyle>
          <a:p>
            <a:pPr algn="r"/>
            <a:fld id="{256D3EEF-DE4E-429D-8EC4-DDC531AFF587}" type="slidenum">
              <a:rPr lang="en-US" sz="1000" smtClean="0"/>
              <a:pPr algn="r"/>
              <a:t>‹#›</a:t>
            </a:fld>
            <a:endParaRPr lang="en-US"/>
          </a:p>
        </p:txBody>
      </p:sp>
      <p:sp>
        <p:nvSpPr>
          <p:cNvPr id="28" name="Rectangle 28"/>
          <p:cNvSpPr>
            <a:spLocks noGrp="1"/>
          </p:cNvSpPr>
          <p:nvPr>
            <p:ph type="ftr" sz="quarter" idx="24"/>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Up: 1 Left, 3 Right">
    <p:spTree>
      <p:nvGrpSpPr>
        <p:cNvPr id="1" name=""/>
        <p:cNvGrpSpPr/>
        <p:nvPr/>
      </p:nvGrpSpPr>
      <p:grpSpPr>
        <a:xfrm>
          <a:off x="0" y="0"/>
          <a:ext cx="0" cy="0"/>
          <a:chOff x="0" y="0"/>
          <a:chExt cx="0" cy="0"/>
        </a:xfrm>
      </p:grpSpPr>
      <p:sp>
        <p:nvSpPr>
          <p:cNvPr id="4" name="Rectangle 2"/>
          <p:cNvSpPr>
            <a:spLocks noGrp="1"/>
          </p:cNvSpPr>
          <p:nvPr>
            <p:ph type="title"/>
          </p:nvPr>
        </p:nvSpPr>
        <p:spPr/>
        <p:txBody>
          <a:bodyPr/>
          <a:lstStyle>
            <a:extLst/>
          </a:lstStyle>
          <a:p>
            <a:r>
              <a:rPr lang="en-US" smtClean="0"/>
              <a:t>Click to edit Master title style</a:t>
            </a:r>
            <a:endParaRPr lang="en-US"/>
          </a:p>
        </p:txBody>
      </p:sp>
      <p:sp>
        <p:nvSpPr>
          <p:cNvPr id="10"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8" name="Rectangle 11"/>
          <p:cNvSpPr>
            <a:spLocks noGrp="1"/>
          </p:cNvSpPr>
          <p:nvPr>
            <p:ph sz="quarter" idx="16"/>
          </p:nvPr>
        </p:nvSpPr>
        <p:spPr>
          <a:xfrm>
            <a:off x="4419600" y="609600"/>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20" name="Rectangle 11"/>
          <p:cNvSpPr>
            <a:spLocks noGrp="1"/>
          </p:cNvSpPr>
          <p:nvPr>
            <p:ph sz="quarter" idx="15"/>
          </p:nvPr>
        </p:nvSpPr>
        <p:spPr>
          <a:xfrm>
            <a:off x="304800" y="609600"/>
            <a:ext cx="3962400" cy="563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Rectangle 8"/>
          <p:cNvSpPr>
            <a:spLocks noGrp="1"/>
          </p:cNvSpPr>
          <p:nvPr>
            <p:ph type="body" sz="quarter" idx="17" hasCustomPrompt="1"/>
          </p:nvPr>
        </p:nvSpPr>
        <p:spPr>
          <a:xfrm>
            <a:off x="4416552" y="2340864"/>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13" name="Rectangle 11"/>
          <p:cNvSpPr>
            <a:spLocks noGrp="1"/>
          </p:cNvSpPr>
          <p:nvPr>
            <p:ph sz="quarter" idx="18"/>
          </p:nvPr>
        </p:nvSpPr>
        <p:spPr>
          <a:xfrm>
            <a:off x="4416552" y="2569464"/>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8"/>
          <p:cNvSpPr>
            <a:spLocks noGrp="1"/>
          </p:cNvSpPr>
          <p:nvPr>
            <p:ph type="body" sz="quarter" idx="19" hasCustomPrompt="1"/>
          </p:nvPr>
        </p:nvSpPr>
        <p:spPr>
          <a:xfrm>
            <a:off x="4419600" y="4291584"/>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15" name="Rectangle 11"/>
          <p:cNvSpPr>
            <a:spLocks noGrp="1"/>
          </p:cNvSpPr>
          <p:nvPr>
            <p:ph sz="quarter" idx="20"/>
          </p:nvPr>
        </p:nvSpPr>
        <p:spPr>
          <a:xfrm>
            <a:off x="4419600" y="4520184"/>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Rectangle 17"/>
          <p:cNvSpPr>
            <a:spLocks noGrp="1"/>
          </p:cNvSpPr>
          <p:nvPr>
            <p:ph type="dt" sz="half" idx="21"/>
          </p:nvPr>
        </p:nvSpPr>
        <p:spPr/>
        <p:txBody>
          <a:bodyPr/>
          <a:lstStyle>
            <a:extLst/>
          </a:lstStyle>
          <a:p>
            <a:pPr algn="r"/>
            <a:fld id="{7293A964-5F5E-47DC-ABD9-08A6A9FFD04F}" type="datetime1">
              <a:rPr lang="en-US" smtClean="0"/>
              <a:pPr algn="r"/>
              <a:t>4/23/2016</a:t>
            </a:fld>
            <a:endParaRPr lang="en-US"/>
          </a:p>
        </p:txBody>
      </p:sp>
      <p:sp>
        <p:nvSpPr>
          <p:cNvPr id="18" name="Rectangle 18"/>
          <p:cNvSpPr>
            <a:spLocks noGrp="1"/>
          </p:cNvSpPr>
          <p:nvPr>
            <p:ph type="sldNum" sz="quarter" idx="22"/>
          </p:nvPr>
        </p:nvSpPr>
        <p:spPr/>
        <p:txBody>
          <a:bodyPr/>
          <a:lstStyle>
            <a:extLst/>
          </a:lstStyle>
          <a:p>
            <a:pPr algn="r"/>
            <a:fld id="{256D3EEF-DE4E-429D-8EC4-DDC531AFF587}" type="slidenum">
              <a:rPr lang="en-US" sz="1000" smtClean="0"/>
              <a:pPr algn="r"/>
              <a:t>‹#›</a:t>
            </a:fld>
            <a:endParaRPr lang="en-US"/>
          </a:p>
        </p:txBody>
      </p:sp>
      <p:sp>
        <p:nvSpPr>
          <p:cNvPr id="21" name="Rectangle 21"/>
          <p:cNvSpPr>
            <a:spLocks noGrp="1"/>
          </p:cNvSpPr>
          <p:nvPr>
            <p:ph type="ftr" sz="quarter" idx="23"/>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Up: 3 Left, 1 Righ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extLst/>
          </a:lstStyle>
          <a:p>
            <a:r>
              <a:rPr lang="en-US" smtClean="0"/>
              <a:t>Click to edit Master title style</a:t>
            </a:r>
            <a:endParaRPr lang="en-US"/>
          </a:p>
        </p:txBody>
      </p:sp>
      <p:sp>
        <p:nvSpPr>
          <p:cNvPr id="18" name="Rectangle 8"/>
          <p:cNvSpPr>
            <a:spLocks noGrp="1"/>
          </p:cNvSpPr>
          <p:nvPr>
            <p:ph type="body" sz="quarter" idx="13" hasCustomPrompt="1"/>
          </p:nvPr>
        </p:nvSpPr>
        <p:spPr>
          <a:xfrm>
            <a:off x="4416552" y="381000"/>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21" name="Rectangle 11"/>
          <p:cNvSpPr>
            <a:spLocks noGrp="1"/>
          </p:cNvSpPr>
          <p:nvPr>
            <p:ph sz="quarter" idx="15"/>
          </p:nvPr>
        </p:nvSpPr>
        <p:spPr>
          <a:xfrm>
            <a:off x="4416552" y="609600"/>
            <a:ext cx="3962400" cy="563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8"/>
          <p:cNvSpPr>
            <a:spLocks noGrp="1"/>
          </p:cNvSpPr>
          <p:nvPr>
            <p:ph type="body" sz="quarter" idx="14" hasCustomPrompt="1"/>
          </p:nvPr>
        </p:nvSpPr>
        <p:spPr>
          <a:xfrm>
            <a:off x="304800"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10" name="Rectangle 11"/>
          <p:cNvSpPr>
            <a:spLocks noGrp="1"/>
          </p:cNvSpPr>
          <p:nvPr>
            <p:ph sz="quarter" idx="16"/>
          </p:nvPr>
        </p:nvSpPr>
        <p:spPr>
          <a:xfrm>
            <a:off x="304800" y="609600"/>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Rectangle 8"/>
          <p:cNvSpPr>
            <a:spLocks noGrp="1"/>
          </p:cNvSpPr>
          <p:nvPr>
            <p:ph type="body" sz="quarter" idx="17" hasCustomPrompt="1"/>
          </p:nvPr>
        </p:nvSpPr>
        <p:spPr>
          <a:xfrm>
            <a:off x="301752" y="2340864"/>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14" name="Rectangle 11"/>
          <p:cNvSpPr>
            <a:spLocks noGrp="1"/>
          </p:cNvSpPr>
          <p:nvPr>
            <p:ph sz="quarter" idx="18"/>
          </p:nvPr>
        </p:nvSpPr>
        <p:spPr>
          <a:xfrm>
            <a:off x="301752" y="2569464"/>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8"/>
          <p:cNvSpPr>
            <a:spLocks noGrp="1"/>
          </p:cNvSpPr>
          <p:nvPr>
            <p:ph type="body" sz="quarter" idx="19" hasCustomPrompt="1"/>
          </p:nvPr>
        </p:nvSpPr>
        <p:spPr>
          <a:xfrm>
            <a:off x="304800" y="4291584"/>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16" name="Rectangle 11"/>
          <p:cNvSpPr>
            <a:spLocks noGrp="1"/>
          </p:cNvSpPr>
          <p:nvPr>
            <p:ph sz="quarter" idx="20"/>
          </p:nvPr>
        </p:nvSpPr>
        <p:spPr>
          <a:xfrm>
            <a:off x="304800" y="4520184"/>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Rectangle 17"/>
          <p:cNvSpPr>
            <a:spLocks noGrp="1"/>
          </p:cNvSpPr>
          <p:nvPr>
            <p:ph type="dt" sz="half" idx="21"/>
          </p:nvPr>
        </p:nvSpPr>
        <p:spPr/>
        <p:txBody>
          <a:bodyPr/>
          <a:lstStyle>
            <a:extLst/>
          </a:lstStyle>
          <a:p>
            <a:pPr algn="r"/>
            <a:fld id="{968C9C2A-D3B8-4543-8A47-F59C20C16D9A}" type="datetime1">
              <a:rPr lang="en-US" smtClean="0"/>
              <a:pPr algn="r"/>
              <a:t>4/23/2016</a:t>
            </a:fld>
            <a:endParaRPr lang="en-US" dirty="0"/>
          </a:p>
        </p:txBody>
      </p:sp>
      <p:sp>
        <p:nvSpPr>
          <p:cNvPr id="19" name="Rectangle 19"/>
          <p:cNvSpPr>
            <a:spLocks noGrp="1"/>
          </p:cNvSpPr>
          <p:nvPr>
            <p:ph type="sldNum" sz="quarter" idx="22"/>
          </p:nvPr>
        </p:nvSpPr>
        <p:spPr/>
        <p:txBody>
          <a:bodyPr/>
          <a:lstStyle>
            <a:extLst/>
          </a:lstStyle>
          <a:p>
            <a:pPr algn="r"/>
            <a:fld id="{256D3EEF-DE4E-429D-8EC4-DDC531AFF587}" type="slidenum">
              <a:rPr lang="en-US" sz="1000" smtClean="0"/>
              <a:pPr algn="r"/>
              <a:t>‹#›</a:t>
            </a:fld>
            <a:endParaRPr lang="en-US"/>
          </a:p>
        </p:txBody>
      </p:sp>
      <p:sp>
        <p:nvSpPr>
          <p:cNvPr id="20" name="Rectangle 20"/>
          <p:cNvSpPr>
            <a:spLocks noGrp="1"/>
          </p:cNvSpPr>
          <p:nvPr>
            <p:ph type="ftr" sz="quarter" idx="23"/>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Up: 2 Left, 3 Right">
    <p:spTree>
      <p:nvGrpSpPr>
        <p:cNvPr id="1" name=""/>
        <p:cNvGrpSpPr/>
        <p:nvPr/>
      </p:nvGrpSpPr>
      <p:grpSpPr>
        <a:xfrm>
          <a:off x="0" y="0"/>
          <a:ext cx="0" cy="0"/>
          <a:chOff x="0" y="0"/>
          <a:chExt cx="0" cy="0"/>
        </a:xfrm>
      </p:grpSpPr>
      <p:sp>
        <p:nvSpPr>
          <p:cNvPr id="20" name="Rectangle 2"/>
          <p:cNvSpPr>
            <a:spLocks noGrp="1"/>
          </p:cNvSpPr>
          <p:nvPr>
            <p:ph type="title"/>
          </p:nvPr>
        </p:nvSpPr>
        <p:spPr/>
        <p:txBody>
          <a:bodyPr/>
          <a:lstStyle>
            <a:extLst/>
          </a:lstStyle>
          <a:p>
            <a:r>
              <a:rPr lang="en-US" smtClean="0"/>
              <a:t>Click to edit Master title style</a:t>
            </a:r>
            <a:endParaRPr lang="en-US"/>
          </a:p>
        </p:txBody>
      </p:sp>
      <p:sp>
        <p:nvSpPr>
          <p:cNvPr id="23"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24" name="Rectangle 11"/>
          <p:cNvSpPr>
            <a:spLocks noGrp="1"/>
          </p:cNvSpPr>
          <p:nvPr>
            <p:ph sz="quarter" idx="15"/>
          </p:nvPr>
        </p:nvSpPr>
        <p:spPr>
          <a:xfrm>
            <a:off x="304800" y="609600"/>
            <a:ext cx="3962400"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26" name="Rectangle 11"/>
          <p:cNvSpPr>
            <a:spLocks noGrp="1"/>
          </p:cNvSpPr>
          <p:nvPr>
            <p:ph sz="quarter" idx="17"/>
          </p:nvPr>
        </p:nvSpPr>
        <p:spPr>
          <a:xfrm>
            <a:off x="301752" y="3547872"/>
            <a:ext cx="3965448"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8"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29" name="Rectangle 11"/>
          <p:cNvSpPr>
            <a:spLocks noGrp="1"/>
          </p:cNvSpPr>
          <p:nvPr>
            <p:ph sz="quarter" idx="18"/>
          </p:nvPr>
        </p:nvSpPr>
        <p:spPr>
          <a:xfrm>
            <a:off x="4419600" y="609600"/>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Rectangle 8"/>
          <p:cNvSpPr>
            <a:spLocks noGrp="1"/>
          </p:cNvSpPr>
          <p:nvPr>
            <p:ph type="body" sz="quarter" idx="19" hasCustomPrompt="1"/>
          </p:nvPr>
        </p:nvSpPr>
        <p:spPr>
          <a:xfrm>
            <a:off x="4416552" y="2340864"/>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32" name="Rectangle 11"/>
          <p:cNvSpPr>
            <a:spLocks noGrp="1"/>
          </p:cNvSpPr>
          <p:nvPr>
            <p:ph sz="quarter" idx="20"/>
          </p:nvPr>
        </p:nvSpPr>
        <p:spPr>
          <a:xfrm>
            <a:off x="4416552" y="2569464"/>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3" name="Rectangle 8"/>
          <p:cNvSpPr>
            <a:spLocks noGrp="1"/>
          </p:cNvSpPr>
          <p:nvPr>
            <p:ph type="body" sz="quarter" idx="21" hasCustomPrompt="1"/>
          </p:nvPr>
        </p:nvSpPr>
        <p:spPr>
          <a:xfrm>
            <a:off x="4419600" y="4291584"/>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34" name="Rectangle 11"/>
          <p:cNvSpPr>
            <a:spLocks noGrp="1"/>
          </p:cNvSpPr>
          <p:nvPr>
            <p:ph sz="quarter" idx="22"/>
          </p:nvPr>
        </p:nvSpPr>
        <p:spPr>
          <a:xfrm>
            <a:off x="4419600" y="4520184"/>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Rectangle 16"/>
          <p:cNvSpPr>
            <a:spLocks noGrp="1"/>
          </p:cNvSpPr>
          <p:nvPr>
            <p:ph type="dt" sz="half" idx="23"/>
          </p:nvPr>
        </p:nvSpPr>
        <p:spPr/>
        <p:txBody>
          <a:bodyPr/>
          <a:lstStyle>
            <a:extLst/>
          </a:lstStyle>
          <a:p>
            <a:pPr algn="r"/>
            <a:fld id="{29ED4C97-3C5D-482A-99AD-AD992C3024DE}" type="datetime1">
              <a:rPr lang="en-US" smtClean="0"/>
              <a:pPr algn="r"/>
              <a:t>4/23/2016</a:t>
            </a:fld>
            <a:endParaRPr lang="en-US"/>
          </a:p>
        </p:txBody>
      </p:sp>
      <p:sp>
        <p:nvSpPr>
          <p:cNvPr id="17" name="Rectangle 17"/>
          <p:cNvSpPr>
            <a:spLocks noGrp="1"/>
          </p:cNvSpPr>
          <p:nvPr>
            <p:ph type="sldNum" sz="quarter" idx="24"/>
          </p:nvPr>
        </p:nvSpPr>
        <p:spPr/>
        <p:txBody>
          <a:bodyPr/>
          <a:lstStyle>
            <a:extLst/>
          </a:lstStyle>
          <a:p>
            <a:pPr algn="r"/>
            <a:fld id="{256D3EEF-DE4E-429D-8EC4-DDC531AFF587}" type="slidenum">
              <a:rPr lang="en-US" sz="1000" smtClean="0"/>
              <a:pPr algn="r"/>
              <a:t>‹#›</a:t>
            </a:fld>
            <a:endParaRPr lang="en-US"/>
          </a:p>
        </p:txBody>
      </p:sp>
      <p:sp>
        <p:nvSpPr>
          <p:cNvPr id="18" name="Rectangle 18"/>
          <p:cNvSpPr>
            <a:spLocks noGrp="1"/>
          </p:cNvSpPr>
          <p:nvPr>
            <p:ph type="ftr" sz="quarter" idx="25"/>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Up: 3 Left, 2 Right">
    <p:spTree>
      <p:nvGrpSpPr>
        <p:cNvPr id="1" name=""/>
        <p:cNvGrpSpPr/>
        <p:nvPr/>
      </p:nvGrpSpPr>
      <p:grpSpPr>
        <a:xfrm>
          <a:off x="0" y="0"/>
          <a:ext cx="0" cy="0"/>
          <a:chOff x="0" y="0"/>
          <a:chExt cx="0" cy="0"/>
        </a:xfrm>
      </p:grpSpPr>
      <p:sp>
        <p:nvSpPr>
          <p:cNvPr id="5" name="Rectangle 2"/>
          <p:cNvSpPr>
            <a:spLocks noGrp="1"/>
          </p:cNvSpPr>
          <p:nvPr>
            <p:ph type="title"/>
          </p:nvPr>
        </p:nvSpPr>
        <p:spPr/>
        <p:txBody>
          <a:bodyPr/>
          <a:lstStyle>
            <a:extLst/>
          </a:lstStyle>
          <a:p>
            <a:r>
              <a:rPr lang="en-US" smtClean="0"/>
              <a:t>Click to edit Master title style</a:t>
            </a:r>
            <a:endParaRPr lang="en-US"/>
          </a:p>
        </p:txBody>
      </p:sp>
      <p:sp>
        <p:nvSpPr>
          <p:cNvPr id="21" name="Rectangle 8"/>
          <p:cNvSpPr>
            <a:spLocks noGrp="1"/>
          </p:cNvSpPr>
          <p:nvPr>
            <p:ph type="body" sz="quarter" idx="14" hasCustomPrompt="1"/>
          </p:nvPr>
        </p:nvSpPr>
        <p:spPr>
          <a:xfrm>
            <a:off x="307848"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22" name="Rectangle 11"/>
          <p:cNvSpPr>
            <a:spLocks noGrp="1"/>
          </p:cNvSpPr>
          <p:nvPr>
            <p:ph sz="quarter" idx="16"/>
          </p:nvPr>
        </p:nvSpPr>
        <p:spPr>
          <a:xfrm>
            <a:off x="307848" y="609600"/>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5" name="Rectangle 8"/>
          <p:cNvSpPr>
            <a:spLocks noGrp="1"/>
          </p:cNvSpPr>
          <p:nvPr>
            <p:ph type="body" sz="quarter" idx="17" hasCustomPrompt="1"/>
          </p:nvPr>
        </p:nvSpPr>
        <p:spPr>
          <a:xfrm>
            <a:off x="304800" y="2340864"/>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26" name="Rectangle 11"/>
          <p:cNvSpPr>
            <a:spLocks noGrp="1"/>
          </p:cNvSpPr>
          <p:nvPr>
            <p:ph sz="quarter" idx="18"/>
          </p:nvPr>
        </p:nvSpPr>
        <p:spPr>
          <a:xfrm>
            <a:off x="304800" y="2569464"/>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Rectangle 8"/>
          <p:cNvSpPr>
            <a:spLocks noGrp="1"/>
          </p:cNvSpPr>
          <p:nvPr>
            <p:ph type="body" sz="quarter" idx="19" hasCustomPrompt="1"/>
          </p:nvPr>
        </p:nvSpPr>
        <p:spPr>
          <a:xfrm>
            <a:off x="307848" y="4291584"/>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28" name="Rectangle 11"/>
          <p:cNvSpPr>
            <a:spLocks noGrp="1"/>
          </p:cNvSpPr>
          <p:nvPr>
            <p:ph sz="quarter" idx="20"/>
          </p:nvPr>
        </p:nvSpPr>
        <p:spPr>
          <a:xfrm>
            <a:off x="307848" y="4520184"/>
            <a:ext cx="3962400" cy="1728216"/>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8"/>
          <p:cNvSpPr>
            <a:spLocks noGrp="1"/>
          </p:cNvSpPr>
          <p:nvPr>
            <p:ph type="body" sz="quarter" idx="21" hasCustomPrompt="1"/>
          </p:nvPr>
        </p:nvSpPr>
        <p:spPr>
          <a:xfrm>
            <a:off x="4419600"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13" name="Rectangle 11"/>
          <p:cNvSpPr>
            <a:spLocks noGrp="1"/>
          </p:cNvSpPr>
          <p:nvPr>
            <p:ph sz="quarter" idx="22"/>
          </p:nvPr>
        </p:nvSpPr>
        <p:spPr>
          <a:xfrm>
            <a:off x="4419600" y="609600"/>
            <a:ext cx="3962400"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Rectangle 8"/>
          <p:cNvSpPr>
            <a:spLocks noGrp="1"/>
          </p:cNvSpPr>
          <p:nvPr>
            <p:ph type="body" sz="quarter" idx="23" hasCustomPrompt="1"/>
          </p:nvPr>
        </p:nvSpPr>
        <p:spPr>
          <a:xfrm>
            <a:off x="4416552" y="3319272"/>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16" name="Rectangle 11"/>
          <p:cNvSpPr>
            <a:spLocks noGrp="1"/>
          </p:cNvSpPr>
          <p:nvPr>
            <p:ph sz="quarter" idx="24"/>
          </p:nvPr>
        </p:nvSpPr>
        <p:spPr>
          <a:xfrm>
            <a:off x="4416552" y="3547872"/>
            <a:ext cx="3965448"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Rectangle 17"/>
          <p:cNvSpPr>
            <a:spLocks noGrp="1"/>
          </p:cNvSpPr>
          <p:nvPr>
            <p:ph type="dt" sz="half" idx="25"/>
          </p:nvPr>
        </p:nvSpPr>
        <p:spPr/>
        <p:txBody>
          <a:bodyPr/>
          <a:lstStyle>
            <a:extLst/>
          </a:lstStyle>
          <a:p>
            <a:pPr algn="r"/>
            <a:fld id="{3EF8FEE9-63ED-4C1B-8C25-9B47C2DA1E72}" type="datetime1">
              <a:rPr lang="en-US" smtClean="0"/>
              <a:pPr algn="r"/>
              <a:t>4/23/2016</a:t>
            </a:fld>
            <a:endParaRPr lang="en-US"/>
          </a:p>
        </p:txBody>
      </p:sp>
      <p:sp>
        <p:nvSpPr>
          <p:cNvPr id="18" name="Rectangle 18"/>
          <p:cNvSpPr>
            <a:spLocks noGrp="1"/>
          </p:cNvSpPr>
          <p:nvPr>
            <p:ph type="sldNum" sz="quarter" idx="26"/>
          </p:nvPr>
        </p:nvSpPr>
        <p:spPr/>
        <p:txBody>
          <a:bodyPr/>
          <a:lstStyle>
            <a:extLst/>
          </a:lstStyle>
          <a:p>
            <a:pPr algn="r"/>
            <a:fld id="{256D3EEF-DE4E-429D-8EC4-DDC531AFF587}" type="slidenum">
              <a:rPr lang="en-US" sz="1000" smtClean="0"/>
              <a:pPr algn="r"/>
              <a:t>‹#›</a:t>
            </a:fld>
            <a:endParaRPr lang="en-US"/>
          </a:p>
        </p:txBody>
      </p:sp>
      <p:sp>
        <p:nvSpPr>
          <p:cNvPr id="23" name="Rectangle 23"/>
          <p:cNvSpPr>
            <a:spLocks noGrp="1"/>
          </p:cNvSpPr>
          <p:nvPr>
            <p:ph type="ftr" sz="quarter" idx="27"/>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ombstones">
    <p:spTree>
      <p:nvGrpSpPr>
        <p:cNvPr id="1" name=""/>
        <p:cNvGrpSpPr/>
        <p:nvPr/>
      </p:nvGrpSpPr>
      <p:grpSpPr>
        <a:xfrm>
          <a:off x="0" y="0"/>
          <a:ext cx="0" cy="0"/>
          <a:chOff x="0" y="0"/>
          <a:chExt cx="0" cy="0"/>
        </a:xfrm>
      </p:grpSpPr>
      <p:sp>
        <p:nvSpPr>
          <p:cNvPr id="23" name="Rectangle 2"/>
          <p:cNvSpPr>
            <a:spLocks noGrp="1"/>
          </p:cNvSpPr>
          <p:nvPr>
            <p:ph type="title"/>
          </p:nvPr>
        </p:nvSpPr>
        <p:spPr/>
        <p:txBody>
          <a:bodyPr/>
          <a:lstStyle>
            <a:extLst/>
          </a:lstStyle>
          <a:p>
            <a:r>
              <a:rPr lang="en-US" smtClean="0"/>
              <a:t>Click to edit Master title style</a:t>
            </a:r>
            <a:endParaRPr lang="en-US"/>
          </a:p>
        </p:txBody>
      </p:sp>
      <p:sp>
        <p:nvSpPr>
          <p:cNvPr id="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8"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26"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25"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31"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24" name="Rectangle 10"/>
          <p:cNvSpPr>
            <a:spLocks noGrp="1"/>
          </p:cNvSpPr>
          <p:nvPr>
            <p:ph type="pic" sz="quarter" idx="13" hasCustomPrompt="1"/>
          </p:nvPr>
        </p:nvSpPr>
        <p:spPr>
          <a:xfrm>
            <a:off x="1524000" y="1600200"/>
            <a:ext cx="1371600" cy="685800"/>
          </a:xfrm>
        </p:spPr>
        <p:txBody>
          <a:bodyPr/>
          <a:lstStyle>
            <a:extLst/>
          </a:lstStyle>
          <a:p>
            <a:r>
              <a:rPr lang="en-US" dirty="0" smtClean="0"/>
              <a:t>Company</a:t>
            </a:r>
            <a:r>
              <a:rPr lang="en-US" baseline="0" dirty="0" smtClean="0"/>
              <a:t> Logo</a:t>
            </a:r>
            <a:endParaRPr lang="en-US" dirty="0"/>
          </a:p>
        </p:txBody>
      </p:sp>
      <p:sp>
        <p:nvSpPr>
          <p:cNvPr id="19" name="Rectangle 10"/>
          <p:cNvSpPr>
            <a:spLocks noGrp="1"/>
          </p:cNvSpPr>
          <p:nvPr>
            <p:ph type="pic" sz="quarter" idx="29" hasCustomPrompt="1"/>
          </p:nvPr>
        </p:nvSpPr>
        <p:spPr>
          <a:xfrm>
            <a:off x="1524000" y="4038600"/>
            <a:ext cx="1371600" cy="685800"/>
          </a:xfrm>
        </p:spPr>
        <p:txBody>
          <a:bodyPr/>
          <a:lstStyle>
            <a:extLst/>
          </a:lstStyle>
          <a:p>
            <a:r>
              <a:rPr lang="en-US" dirty="0" smtClean="0"/>
              <a:t>Company</a:t>
            </a:r>
            <a:r>
              <a:rPr lang="en-US" baseline="0" dirty="0" smtClean="0"/>
              <a:t> Logo</a:t>
            </a:r>
            <a:endParaRPr lang="en-US" dirty="0"/>
          </a:p>
        </p:txBody>
      </p:sp>
      <p:sp>
        <p:nvSpPr>
          <p:cNvPr id="27" name="Rectangle 10"/>
          <p:cNvSpPr>
            <a:spLocks noGrp="1"/>
          </p:cNvSpPr>
          <p:nvPr>
            <p:ph type="pic" sz="quarter" idx="17" hasCustomPrompt="1"/>
          </p:nvPr>
        </p:nvSpPr>
        <p:spPr>
          <a:xfrm>
            <a:off x="3657600" y="1600200"/>
            <a:ext cx="1371600" cy="685800"/>
          </a:xfrm>
        </p:spPr>
        <p:txBody>
          <a:bodyPr/>
          <a:lstStyle>
            <a:extLst/>
          </a:lstStyle>
          <a:p>
            <a:r>
              <a:rPr lang="en-US" dirty="0" smtClean="0"/>
              <a:t>Company</a:t>
            </a:r>
            <a:r>
              <a:rPr lang="en-US" baseline="0" dirty="0" smtClean="0"/>
              <a:t> Logo</a:t>
            </a:r>
            <a:endParaRPr lang="en-US" dirty="0"/>
          </a:p>
        </p:txBody>
      </p:sp>
      <p:sp>
        <p:nvSpPr>
          <p:cNvPr id="11" name="Rectangle 10"/>
          <p:cNvSpPr>
            <a:spLocks noGrp="1"/>
          </p:cNvSpPr>
          <p:nvPr>
            <p:ph type="pic" sz="quarter" idx="30" hasCustomPrompt="1"/>
          </p:nvPr>
        </p:nvSpPr>
        <p:spPr>
          <a:xfrm>
            <a:off x="3657600" y="4038600"/>
            <a:ext cx="1371600" cy="685800"/>
          </a:xfrm>
        </p:spPr>
        <p:txBody>
          <a:bodyPr/>
          <a:lstStyle>
            <a:extLst/>
          </a:lstStyle>
          <a:p>
            <a:r>
              <a:rPr lang="en-US" dirty="0" smtClean="0"/>
              <a:t>Company</a:t>
            </a:r>
            <a:r>
              <a:rPr lang="en-US" baseline="0" dirty="0" smtClean="0"/>
              <a:t> Logo</a:t>
            </a:r>
            <a:endParaRPr lang="en-US" dirty="0"/>
          </a:p>
        </p:txBody>
      </p:sp>
      <p:sp>
        <p:nvSpPr>
          <p:cNvPr id="4" name="Rectangle 10"/>
          <p:cNvSpPr>
            <a:spLocks noGrp="1"/>
          </p:cNvSpPr>
          <p:nvPr>
            <p:ph type="pic" sz="quarter" idx="21" hasCustomPrompt="1"/>
          </p:nvPr>
        </p:nvSpPr>
        <p:spPr>
          <a:xfrm>
            <a:off x="5791200" y="1600200"/>
            <a:ext cx="1371600" cy="685800"/>
          </a:xfrm>
        </p:spPr>
        <p:txBody>
          <a:bodyPr/>
          <a:lstStyle>
            <a:extLst/>
          </a:lstStyle>
          <a:p>
            <a:r>
              <a:rPr lang="en-US" dirty="0" smtClean="0"/>
              <a:t>Company</a:t>
            </a:r>
            <a:r>
              <a:rPr lang="en-US" baseline="0" dirty="0" smtClean="0"/>
              <a:t> Logo</a:t>
            </a:r>
            <a:endParaRPr lang="en-US" dirty="0"/>
          </a:p>
        </p:txBody>
      </p:sp>
      <p:sp>
        <p:nvSpPr>
          <p:cNvPr id="15" name="Rectangle 10"/>
          <p:cNvSpPr>
            <a:spLocks noGrp="1"/>
          </p:cNvSpPr>
          <p:nvPr>
            <p:ph type="pic" sz="quarter" idx="31" hasCustomPrompt="1"/>
          </p:nvPr>
        </p:nvSpPr>
        <p:spPr>
          <a:xfrm>
            <a:off x="5791200" y="4038600"/>
            <a:ext cx="1371600" cy="685800"/>
          </a:xfrm>
        </p:spPr>
        <p:txBody>
          <a:bodyPr/>
          <a:lstStyle>
            <a:extLst/>
          </a:lstStyle>
          <a:p>
            <a:r>
              <a:rPr lang="en-US" dirty="0" smtClean="0"/>
              <a:t>Company</a:t>
            </a:r>
            <a:r>
              <a:rPr lang="en-US" baseline="0" dirty="0" smtClean="0"/>
              <a:t> Logo</a:t>
            </a:r>
            <a:endParaRPr lang="en-US" dirty="0"/>
          </a:p>
        </p:txBody>
      </p:sp>
      <p:sp>
        <p:nvSpPr>
          <p:cNvPr id="7" name="Rectangle 12"/>
          <p:cNvSpPr>
            <a:spLocks noGrp="1"/>
          </p:cNvSpPr>
          <p:nvPr>
            <p:ph type="body" sz="quarter" idx="14" hasCustomPrompt="1"/>
          </p:nvPr>
        </p:nvSpPr>
        <p:spPr>
          <a:xfrm>
            <a:off x="1524000" y="2895600"/>
            <a:ext cx="1371600" cy="304800"/>
          </a:xfrm>
        </p:spPr>
        <p:txBody>
          <a:bodyPr anchor="ctr"/>
          <a:lstStyle>
            <a:lvl1pPr algn="ctr">
              <a:defRPr b="1"/>
            </a:lvl1pPr>
            <a:extLst/>
          </a:lstStyle>
          <a:p>
            <a:pPr lvl="0"/>
            <a:r>
              <a:rPr lang="en-US" dirty="0" smtClean="0"/>
              <a:t>Amount</a:t>
            </a:r>
            <a:endParaRPr lang="en-US" dirty="0"/>
          </a:p>
        </p:txBody>
      </p:sp>
      <p:sp>
        <p:nvSpPr>
          <p:cNvPr id="28" name="Rectangle 12"/>
          <p:cNvSpPr>
            <a:spLocks noGrp="1"/>
          </p:cNvSpPr>
          <p:nvPr>
            <p:ph type="body" sz="quarter" idx="33" hasCustomPrompt="1"/>
          </p:nvPr>
        </p:nvSpPr>
        <p:spPr>
          <a:xfrm>
            <a:off x="1524000" y="5334000"/>
            <a:ext cx="1371600" cy="304800"/>
          </a:xfrm>
        </p:spPr>
        <p:txBody>
          <a:bodyPr anchor="ctr"/>
          <a:lstStyle>
            <a:lvl1pPr algn="ctr">
              <a:defRPr b="1"/>
            </a:lvl1pPr>
            <a:extLst/>
          </a:lstStyle>
          <a:p>
            <a:pPr lvl="0"/>
            <a:r>
              <a:rPr lang="en-US" dirty="0" smtClean="0"/>
              <a:t>Amount</a:t>
            </a:r>
            <a:endParaRPr lang="en-US" dirty="0"/>
          </a:p>
        </p:txBody>
      </p:sp>
      <p:sp>
        <p:nvSpPr>
          <p:cNvPr id="30" name="Rectangle 12"/>
          <p:cNvSpPr>
            <a:spLocks noGrp="1"/>
          </p:cNvSpPr>
          <p:nvPr>
            <p:ph type="body" sz="quarter" idx="18" hasCustomPrompt="1"/>
          </p:nvPr>
        </p:nvSpPr>
        <p:spPr>
          <a:xfrm>
            <a:off x="3657600" y="2895600"/>
            <a:ext cx="1371600" cy="304800"/>
          </a:xfrm>
        </p:spPr>
        <p:txBody>
          <a:bodyPr anchor="ctr"/>
          <a:lstStyle>
            <a:lvl1pPr algn="ctr">
              <a:defRPr b="1"/>
            </a:lvl1pPr>
            <a:extLst/>
          </a:lstStyle>
          <a:p>
            <a:pPr lvl="0"/>
            <a:r>
              <a:rPr lang="en-US" dirty="0" smtClean="0"/>
              <a:t>Amount</a:t>
            </a:r>
            <a:endParaRPr lang="en-US" dirty="0"/>
          </a:p>
        </p:txBody>
      </p:sp>
      <p:sp>
        <p:nvSpPr>
          <p:cNvPr id="13" name="Rectangle 12"/>
          <p:cNvSpPr>
            <a:spLocks noGrp="1"/>
          </p:cNvSpPr>
          <p:nvPr>
            <p:ph type="body" sz="quarter" idx="34" hasCustomPrompt="1"/>
          </p:nvPr>
        </p:nvSpPr>
        <p:spPr>
          <a:xfrm>
            <a:off x="3657600" y="5334000"/>
            <a:ext cx="1371600" cy="304800"/>
          </a:xfrm>
        </p:spPr>
        <p:txBody>
          <a:bodyPr anchor="ctr"/>
          <a:lstStyle>
            <a:lvl1pPr algn="ctr">
              <a:defRPr b="1"/>
            </a:lvl1pPr>
            <a:extLst/>
          </a:lstStyle>
          <a:p>
            <a:pPr lvl="0"/>
            <a:r>
              <a:rPr lang="en-US" dirty="0" smtClean="0"/>
              <a:t>Amount</a:t>
            </a:r>
            <a:endParaRPr lang="en-US" dirty="0"/>
          </a:p>
        </p:txBody>
      </p:sp>
      <p:sp>
        <p:nvSpPr>
          <p:cNvPr id="14" name="Rectangle 12"/>
          <p:cNvSpPr>
            <a:spLocks noGrp="1"/>
          </p:cNvSpPr>
          <p:nvPr>
            <p:ph type="body" sz="quarter" idx="22" hasCustomPrompt="1"/>
          </p:nvPr>
        </p:nvSpPr>
        <p:spPr>
          <a:xfrm>
            <a:off x="5791200" y="2895600"/>
            <a:ext cx="1371600" cy="304800"/>
          </a:xfrm>
        </p:spPr>
        <p:txBody>
          <a:bodyPr anchor="ctr"/>
          <a:lstStyle>
            <a:lvl1pPr algn="ctr">
              <a:defRPr b="1"/>
            </a:lvl1pPr>
            <a:extLst/>
          </a:lstStyle>
          <a:p>
            <a:pPr lvl="0"/>
            <a:r>
              <a:rPr lang="en-US" dirty="0" smtClean="0"/>
              <a:t>Amount</a:t>
            </a:r>
            <a:endParaRPr lang="en-US" dirty="0"/>
          </a:p>
        </p:txBody>
      </p:sp>
      <p:sp>
        <p:nvSpPr>
          <p:cNvPr id="2" name="Rectangle 12"/>
          <p:cNvSpPr>
            <a:spLocks noGrp="1"/>
          </p:cNvSpPr>
          <p:nvPr>
            <p:ph type="body" sz="quarter" idx="35" hasCustomPrompt="1"/>
          </p:nvPr>
        </p:nvSpPr>
        <p:spPr>
          <a:xfrm>
            <a:off x="5791200" y="5334000"/>
            <a:ext cx="1371600" cy="304800"/>
          </a:xfrm>
        </p:spPr>
        <p:txBody>
          <a:bodyPr anchor="ctr"/>
          <a:lstStyle>
            <a:lvl1pPr algn="ctr">
              <a:defRPr b="1"/>
            </a:lvl1pPr>
            <a:extLst/>
          </a:lstStyle>
          <a:p>
            <a:pPr lvl="0"/>
            <a:r>
              <a:rPr lang="en-US" dirty="0" smtClean="0"/>
              <a:t>Amount</a:t>
            </a:r>
            <a:endParaRPr lang="en-US" dirty="0"/>
          </a:p>
        </p:txBody>
      </p:sp>
      <p:sp>
        <p:nvSpPr>
          <p:cNvPr id="44" name="Rectangle 11"/>
          <p:cNvSpPr>
            <a:spLocks noGrp="1"/>
          </p:cNvSpPr>
          <p:nvPr>
            <p:ph type="body" sz="quarter" idx="15" hasCustomPrompt="1"/>
          </p:nvPr>
        </p:nvSpPr>
        <p:spPr>
          <a:xfrm>
            <a:off x="1524000" y="3200400"/>
            <a:ext cx="1371600" cy="152400"/>
          </a:xfrm>
        </p:spPr>
        <p:txBody>
          <a:bodyPr anchor="ctr">
            <a:noAutofit/>
          </a:bodyPr>
          <a:lstStyle>
            <a:lvl1pPr algn="ctr">
              <a:defRPr sz="800" i="1"/>
            </a:lvl1pPr>
            <a:extLst/>
          </a:lstStyle>
          <a:p>
            <a:pPr lvl="0"/>
            <a:r>
              <a:rPr lang="en-US" dirty="0" smtClean="0"/>
              <a:t>Date</a:t>
            </a:r>
            <a:endParaRPr lang="en-US" dirty="0"/>
          </a:p>
        </p:txBody>
      </p:sp>
      <p:sp>
        <p:nvSpPr>
          <p:cNvPr id="35" name="Rectangle 11"/>
          <p:cNvSpPr>
            <a:spLocks noGrp="1"/>
          </p:cNvSpPr>
          <p:nvPr>
            <p:ph type="body" sz="quarter" idx="37" hasCustomPrompt="1"/>
          </p:nvPr>
        </p:nvSpPr>
        <p:spPr>
          <a:xfrm>
            <a:off x="1524000" y="5638800"/>
            <a:ext cx="1371600" cy="152400"/>
          </a:xfrm>
        </p:spPr>
        <p:txBody>
          <a:bodyPr anchor="ctr">
            <a:noAutofit/>
          </a:bodyPr>
          <a:lstStyle>
            <a:lvl1pPr algn="ctr">
              <a:defRPr sz="800" i="1"/>
            </a:lvl1pPr>
            <a:extLst/>
          </a:lstStyle>
          <a:p>
            <a:pPr lvl="0"/>
            <a:r>
              <a:rPr lang="en-US" dirty="0" smtClean="0"/>
              <a:t>Date</a:t>
            </a:r>
            <a:endParaRPr lang="en-US" dirty="0"/>
          </a:p>
        </p:txBody>
      </p:sp>
      <p:sp>
        <p:nvSpPr>
          <p:cNvPr id="34" name="Rectangle 11"/>
          <p:cNvSpPr>
            <a:spLocks noGrp="1"/>
          </p:cNvSpPr>
          <p:nvPr>
            <p:ph type="body" sz="quarter" idx="19" hasCustomPrompt="1"/>
          </p:nvPr>
        </p:nvSpPr>
        <p:spPr>
          <a:xfrm>
            <a:off x="3657600" y="3200400"/>
            <a:ext cx="1371600" cy="152400"/>
          </a:xfrm>
        </p:spPr>
        <p:txBody>
          <a:bodyPr anchor="ctr">
            <a:noAutofit/>
          </a:bodyPr>
          <a:lstStyle>
            <a:lvl1pPr algn="ctr">
              <a:defRPr sz="800" i="1"/>
            </a:lvl1pPr>
            <a:extLst/>
          </a:lstStyle>
          <a:p>
            <a:pPr lvl="0"/>
            <a:r>
              <a:rPr lang="en-US" dirty="0" smtClean="0"/>
              <a:t>Date</a:t>
            </a:r>
            <a:endParaRPr lang="en-US" dirty="0"/>
          </a:p>
        </p:txBody>
      </p:sp>
      <p:sp>
        <p:nvSpPr>
          <p:cNvPr id="40" name="Rectangle 11"/>
          <p:cNvSpPr>
            <a:spLocks noGrp="1"/>
          </p:cNvSpPr>
          <p:nvPr>
            <p:ph type="body" sz="quarter" idx="38" hasCustomPrompt="1"/>
          </p:nvPr>
        </p:nvSpPr>
        <p:spPr>
          <a:xfrm>
            <a:off x="3657600" y="5638800"/>
            <a:ext cx="1371600" cy="152400"/>
          </a:xfrm>
        </p:spPr>
        <p:txBody>
          <a:bodyPr anchor="ctr">
            <a:noAutofit/>
          </a:bodyPr>
          <a:lstStyle>
            <a:lvl1pPr algn="ctr">
              <a:defRPr sz="800" i="1"/>
            </a:lvl1pPr>
            <a:extLst/>
          </a:lstStyle>
          <a:p>
            <a:pPr lvl="0"/>
            <a:r>
              <a:rPr lang="en-US" dirty="0" smtClean="0"/>
              <a:t>Date</a:t>
            </a:r>
            <a:endParaRPr lang="en-US" dirty="0"/>
          </a:p>
        </p:txBody>
      </p:sp>
      <p:sp>
        <p:nvSpPr>
          <p:cNvPr id="38" name="Rectangle 11"/>
          <p:cNvSpPr>
            <a:spLocks noGrp="1"/>
          </p:cNvSpPr>
          <p:nvPr>
            <p:ph type="body" sz="quarter" idx="23" hasCustomPrompt="1"/>
          </p:nvPr>
        </p:nvSpPr>
        <p:spPr>
          <a:xfrm>
            <a:off x="5791200" y="3200400"/>
            <a:ext cx="1371600" cy="152400"/>
          </a:xfrm>
        </p:spPr>
        <p:txBody>
          <a:bodyPr anchor="ctr">
            <a:noAutofit/>
          </a:bodyPr>
          <a:lstStyle>
            <a:lvl1pPr algn="ctr">
              <a:defRPr sz="800" i="1"/>
            </a:lvl1pPr>
            <a:extLst/>
          </a:lstStyle>
          <a:p>
            <a:pPr lvl="0"/>
            <a:r>
              <a:rPr lang="en-US" dirty="0" smtClean="0"/>
              <a:t>Date</a:t>
            </a:r>
            <a:endParaRPr lang="en-US" dirty="0"/>
          </a:p>
        </p:txBody>
      </p:sp>
      <p:sp>
        <p:nvSpPr>
          <p:cNvPr id="33" name="Rectangle 11"/>
          <p:cNvSpPr>
            <a:spLocks noGrp="1"/>
          </p:cNvSpPr>
          <p:nvPr>
            <p:ph type="body" sz="quarter" idx="39" hasCustomPrompt="1"/>
          </p:nvPr>
        </p:nvSpPr>
        <p:spPr>
          <a:xfrm>
            <a:off x="5791200" y="5638800"/>
            <a:ext cx="1371600" cy="152400"/>
          </a:xfrm>
        </p:spPr>
        <p:txBody>
          <a:bodyPr anchor="ctr">
            <a:noAutofit/>
          </a:bodyPr>
          <a:lstStyle>
            <a:lvl1pPr algn="ctr">
              <a:defRPr sz="800" i="1"/>
            </a:lvl1pPr>
            <a:extLst/>
          </a:lstStyle>
          <a:p>
            <a:pPr lvl="0"/>
            <a:r>
              <a:rPr lang="en-US" dirty="0" smtClean="0"/>
              <a:t>Date</a:t>
            </a:r>
            <a:endParaRPr lang="en-US" dirty="0"/>
          </a:p>
        </p:txBody>
      </p:sp>
      <p:sp>
        <p:nvSpPr>
          <p:cNvPr id="5" name="Rectangle 14"/>
          <p:cNvSpPr>
            <a:spLocks noGrp="1"/>
          </p:cNvSpPr>
          <p:nvPr>
            <p:ph type="body" sz="quarter" idx="16" hasCustomPrompt="1"/>
          </p:nvPr>
        </p:nvSpPr>
        <p:spPr>
          <a:xfrm>
            <a:off x="1524000" y="2286000"/>
            <a:ext cx="1371600" cy="609600"/>
          </a:xfrm>
        </p:spPr>
        <p:txBody>
          <a:bodyPr anchor="ctr"/>
          <a:lstStyle>
            <a:lvl1pPr algn="ctr">
              <a:defRPr sz="800"/>
            </a:lvl1pPr>
            <a:extLst/>
          </a:lstStyle>
          <a:p>
            <a:pPr lvl="0"/>
            <a:r>
              <a:rPr lang="en-US" dirty="0" smtClean="0"/>
              <a:t>Description</a:t>
            </a:r>
            <a:endParaRPr lang="en-US" dirty="0"/>
          </a:p>
        </p:txBody>
      </p:sp>
      <p:sp>
        <p:nvSpPr>
          <p:cNvPr id="56" name="Rectangle 14"/>
          <p:cNvSpPr>
            <a:spLocks noGrp="1"/>
          </p:cNvSpPr>
          <p:nvPr>
            <p:ph type="body" sz="quarter" idx="41" hasCustomPrompt="1"/>
          </p:nvPr>
        </p:nvSpPr>
        <p:spPr>
          <a:xfrm>
            <a:off x="1524000" y="4724400"/>
            <a:ext cx="1371600" cy="609600"/>
          </a:xfrm>
        </p:spPr>
        <p:txBody>
          <a:bodyPr anchor="ctr"/>
          <a:lstStyle>
            <a:lvl1pPr algn="ctr">
              <a:defRPr sz="800"/>
            </a:lvl1pPr>
            <a:extLst/>
          </a:lstStyle>
          <a:p>
            <a:pPr lvl="0"/>
            <a:r>
              <a:rPr lang="en-US" dirty="0" smtClean="0"/>
              <a:t>Description</a:t>
            </a:r>
            <a:endParaRPr lang="en-US" dirty="0"/>
          </a:p>
        </p:txBody>
      </p:sp>
      <p:sp>
        <p:nvSpPr>
          <p:cNvPr id="62" name="Rectangle 14"/>
          <p:cNvSpPr>
            <a:spLocks noGrp="1"/>
          </p:cNvSpPr>
          <p:nvPr>
            <p:ph type="body" sz="quarter" idx="20" hasCustomPrompt="1"/>
          </p:nvPr>
        </p:nvSpPr>
        <p:spPr>
          <a:xfrm>
            <a:off x="3657600" y="2286000"/>
            <a:ext cx="1371600" cy="609600"/>
          </a:xfrm>
        </p:spPr>
        <p:txBody>
          <a:bodyPr anchor="ctr"/>
          <a:lstStyle>
            <a:lvl1pPr algn="ctr">
              <a:defRPr sz="800"/>
            </a:lvl1pPr>
            <a:extLst/>
          </a:lstStyle>
          <a:p>
            <a:pPr lvl="0"/>
            <a:r>
              <a:rPr lang="en-US" dirty="0" smtClean="0"/>
              <a:t>Description</a:t>
            </a:r>
            <a:endParaRPr lang="en-US" dirty="0"/>
          </a:p>
        </p:txBody>
      </p:sp>
      <p:sp>
        <p:nvSpPr>
          <p:cNvPr id="37" name="Rectangle 14"/>
          <p:cNvSpPr>
            <a:spLocks noGrp="1"/>
          </p:cNvSpPr>
          <p:nvPr>
            <p:ph type="body" sz="quarter" idx="42" hasCustomPrompt="1"/>
          </p:nvPr>
        </p:nvSpPr>
        <p:spPr>
          <a:xfrm>
            <a:off x="3657600" y="4724400"/>
            <a:ext cx="1371600" cy="609600"/>
          </a:xfrm>
        </p:spPr>
        <p:txBody>
          <a:bodyPr anchor="ctr"/>
          <a:lstStyle>
            <a:lvl1pPr algn="ctr">
              <a:defRPr sz="800"/>
            </a:lvl1pPr>
            <a:extLst/>
          </a:lstStyle>
          <a:p>
            <a:pPr lvl="0"/>
            <a:r>
              <a:rPr lang="en-US" dirty="0" smtClean="0"/>
              <a:t>Description</a:t>
            </a:r>
            <a:endParaRPr lang="en-US" dirty="0"/>
          </a:p>
        </p:txBody>
      </p:sp>
      <p:sp>
        <p:nvSpPr>
          <p:cNvPr id="41" name="Rectangle 14"/>
          <p:cNvSpPr>
            <a:spLocks noGrp="1"/>
          </p:cNvSpPr>
          <p:nvPr>
            <p:ph type="body" sz="quarter" idx="24" hasCustomPrompt="1"/>
          </p:nvPr>
        </p:nvSpPr>
        <p:spPr>
          <a:xfrm>
            <a:off x="5791200" y="2286000"/>
            <a:ext cx="1371600" cy="609600"/>
          </a:xfrm>
        </p:spPr>
        <p:txBody>
          <a:bodyPr anchor="ctr"/>
          <a:lstStyle>
            <a:lvl1pPr algn="ctr">
              <a:defRPr sz="800"/>
            </a:lvl1pPr>
            <a:extLst/>
          </a:lstStyle>
          <a:p>
            <a:pPr lvl="0"/>
            <a:r>
              <a:rPr lang="en-US" dirty="0" smtClean="0"/>
              <a:t>Description</a:t>
            </a:r>
            <a:endParaRPr lang="en-US" dirty="0"/>
          </a:p>
        </p:txBody>
      </p:sp>
      <p:sp>
        <p:nvSpPr>
          <p:cNvPr id="52" name="Rectangle 14"/>
          <p:cNvSpPr>
            <a:spLocks noGrp="1"/>
          </p:cNvSpPr>
          <p:nvPr>
            <p:ph type="body" sz="quarter" idx="43" hasCustomPrompt="1"/>
          </p:nvPr>
        </p:nvSpPr>
        <p:spPr>
          <a:xfrm>
            <a:off x="5791200" y="4724400"/>
            <a:ext cx="1371600" cy="609600"/>
          </a:xfrm>
        </p:spPr>
        <p:txBody>
          <a:bodyPr anchor="ctr"/>
          <a:lstStyle>
            <a:lvl1pPr algn="ctr">
              <a:defRPr sz="800"/>
            </a:lvl1pPr>
            <a:extLst/>
          </a:lstStyle>
          <a:p>
            <a:pPr lvl="0"/>
            <a:r>
              <a:rPr lang="en-US" dirty="0" smtClean="0"/>
              <a:t>Description</a:t>
            </a:r>
            <a:endParaRPr lang="en-US" dirty="0"/>
          </a:p>
        </p:txBody>
      </p:sp>
      <p:sp>
        <p:nvSpPr>
          <p:cNvPr id="39" name="Rectangle 51"/>
          <p:cNvSpPr>
            <a:spLocks noGrp="1"/>
          </p:cNvSpPr>
          <p:nvPr>
            <p:ph type="body" sz="quarter" idx="46"/>
          </p:nvPr>
        </p:nvSpPr>
        <p:spPr>
          <a:xfrm>
            <a:off x="304800" y="381000"/>
            <a:ext cx="8077200" cy="838200"/>
          </a:xfrm>
        </p:spPr>
        <p:txBody>
          <a:bodyPr/>
          <a:lstStyle>
            <a:lvl1pPr>
              <a:defRPr sz="1200"/>
            </a:lvl1pPr>
            <a:extLst/>
          </a:lstStyle>
          <a:p>
            <a:pPr lvl="0"/>
            <a:r>
              <a:rPr lang="en-US" smtClean="0"/>
              <a:t>Click to edit Master text styles</a:t>
            </a:r>
          </a:p>
        </p:txBody>
      </p:sp>
      <p:sp>
        <p:nvSpPr>
          <p:cNvPr id="42" name="Rectangle 42"/>
          <p:cNvSpPr>
            <a:spLocks noGrp="1"/>
          </p:cNvSpPr>
          <p:nvPr>
            <p:ph type="dt" sz="half" idx="47"/>
          </p:nvPr>
        </p:nvSpPr>
        <p:spPr/>
        <p:txBody>
          <a:bodyPr/>
          <a:lstStyle>
            <a:extLst/>
          </a:lstStyle>
          <a:p>
            <a:pPr algn="r"/>
            <a:fld id="{E8BD303E-7304-41BE-B693-A76D7275A3B0}" type="datetime1">
              <a:rPr lang="en-US" smtClean="0"/>
              <a:pPr algn="r"/>
              <a:t>4/23/2016</a:t>
            </a:fld>
            <a:endParaRPr lang="en-US"/>
          </a:p>
        </p:txBody>
      </p:sp>
      <p:sp>
        <p:nvSpPr>
          <p:cNvPr id="43" name="Rectangle 43"/>
          <p:cNvSpPr>
            <a:spLocks noGrp="1"/>
          </p:cNvSpPr>
          <p:nvPr>
            <p:ph type="sldNum" sz="quarter" idx="48"/>
          </p:nvPr>
        </p:nvSpPr>
        <p:spPr/>
        <p:txBody>
          <a:bodyPr/>
          <a:lstStyle>
            <a:extLst/>
          </a:lstStyle>
          <a:p>
            <a:pPr algn="r"/>
            <a:fld id="{256D3EEF-DE4E-429D-8EC4-DDC531AFF587}" type="slidenum">
              <a:rPr lang="en-US" sz="1000" smtClean="0"/>
              <a:pPr algn="r"/>
              <a:t>‹#›</a:t>
            </a:fld>
            <a:endParaRPr lang="en-US"/>
          </a:p>
        </p:txBody>
      </p:sp>
      <p:sp>
        <p:nvSpPr>
          <p:cNvPr id="45" name="Rectangle 45"/>
          <p:cNvSpPr>
            <a:spLocks noGrp="1"/>
          </p:cNvSpPr>
          <p:nvPr>
            <p:ph type="ftr" sz="quarter" idx="49"/>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userDrawn="1">
            <p:extLst/>
          </p:nvPr>
        </p:nvGraphicFramePr>
        <p:xfrm>
          <a:off x="0" y="-1"/>
          <a:ext cx="9144000" cy="6858001"/>
        </p:xfrm>
        <a:graphic>
          <a:graphicData uri="http://schemas.openxmlformats.org/presentationml/2006/ole">
            <mc:AlternateContent xmlns:mc="http://schemas.openxmlformats.org/markup-compatibility/2006">
              <mc:Choice xmlns:v="urn:schemas-microsoft-com:vml" Requires="v">
                <p:oleObj spid="_x0000_s1045" name="Image" r:id="rId3" imgW="14831640" imgH="10971360" progId="Photoshop.Image.13">
                  <p:embed/>
                </p:oleObj>
              </mc:Choice>
              <mc:Fallback>
                <p:oleObj name="Image" r:id="rId3" imgW="14831640" imgH="10971360" progId="Photoshop.Image.13">
                  <p:embed/>
                  <p:pic>
                    <p:nvPicPr>
                      <p:cNvPr id="0" name=""/>
                      <p:cNvPicPr/>
                      <p:nvPr/>
                    </p:nvPicPr>
                    <p:blipFill>
                      <a:blip r:embed="rId4"/>
                      <a:stretch>
                        <a:fillRect/>
                      </a:stretch>
                    </p:blipFill>
                    <p:spPr>
                      <a:xfrm>
                        <a:off x="0" y="-1"/>
                        <a:ext cx="9144000" cy="6858001"/>
                      </a:xfrm>
                      <a:prstGeom prst="rect">
                        <a:avLst/>
                      </a:prstGeom>
                    </p:spPr>
                  </p:pic>
                </p:oleObj>
              </mc:Fallback>
            </mc:AlternateContent>
          </a:graphicData>
        </a:graphic>
      </p:graphicFrame>
      <p:sp>
        <p:nvSpPr>
          <p:cNvPr id="2" name="Title 1"/>
          <p:cNvSpPr>
            <a:spLocks noGrp="1"/>
          </p:cNvSpPr>
          <p:nvPr>
            <p:ph type="title"/>
          </p:nvPr>
        </p:nvSpPr>
        <p:spPr>
          <a:xfrm>
            <a:off x="628650" y="272363"/>
            <a:ext cx="6275733" cy="872226"/>
          </a:xfrm>
        </p:spPr>
        <p:style>
          <a:lnRef idx="1">
            <a:schemeClr val="accent1"/>
          </a:lnRef>
          <a:fillRef idx="2">
            <a:schemeClr val="accent1"/>
          </a:fillRef>
          <a:effectRef idx="1">
            <a:schemeClr val="accent1"/>
          </a:effectRef>
          <a:fontRef idx="none"/>
        </p:style>
        <p:txBody>
          <a:bodyPr vert="horz" lIns="91440" tIns="45720" rIns="91440" bIns="45720" rtlCol="0" anchor="ctr">
            <a:normAutofit/>
          </a:bodyPr>
          <a:lstStyle>
            <a:lvl1pPr algn="l">
              <a:defRPr lang="en-US" sz="2800" dirty="0">
                <a:effectLst/>
                <a:latin typeface="+mj-lt"/>
                <a:ea typeface="+mn-ea"/>
                <a:cs typeface="+mn-cs"/>
              </a:defRPr>
            </a:lvl1pPr>
          </a:lstStyle>
          <a:p>
            <a:pPr marL="0" lvl="0" indent="0" algn="ctr">
              <a:spcBef>
                <a:spcPts val="1000"/>
              </a:spcBef>
              <a:buFont typeface="Arial" panose="020B0604020202020204" pitchFamily="34" charset="0"/>
            </a:pPr>
            <a:r>
              <a:rPr lang="en-US" dirty="0" smtClean="0"/>
              <a:t>Click to edit Master title style</a:t>
            </a:r>
            <a:endParaRPr lang="en-US" dirty="0"/>
          </a:p>
        </p:txBody>
      </p:sp>
      <p:sp>
        <p:nvSpPr>
          <p:cNvPr id="3" name="Content Placeholder 2"/>
          <p:cNvSpPr>
            <a:spLocks noGrp="1"/>
          </p:cNvSpPr>
          <p:nvPr>
            <p:ph idx="1"/>
          </p:nvPr>
        </p:nvSpPr>
        <p:spPr>
          <a:xfrm>
            <a:off x="628650" y="2054087"/>
            <a:ext cx="7886700" cy="381662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28DE2A9-E9AA-47DA-ACAA-AD07153B15E1}" type="datetimeFigureOut">
              <a:rPr lang="tr-TR" smtClean="0"/>
              <a:t>23.4.2016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FEF4580-746D-4447-B98C-9909C8C4F03E}" type="slidenum">
              <a:rPr lang="tr-TR" smtClean="0"/>
              <a:t>‹#›</a:t>
            </a:fld>
            <a:endParaRPr lang="tr-TR"/>
          </a:p>
        </p:txBody>
      </p:sp>
      <p:pic>
        <p:nvPicPr>
          <p:cNvPr id="9"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069548" y="282508"/>
            <a:ext cx="1912203" cy="860491"/>
          </a:xfrm>
          <a:prstGeom prst="rect">
            <a:avLst/>
          </a:prstGeom>
        </p:spPr>
      </p:pic>
    </p:spTree>
    <p:extLst>
      <p:ext uri="{BB962C8B-B14F-4D97-AF65-F5344CB8AC3E}">
        <p14:creationId xmlns:p14="http://schemas.microsoft.com/office/powerpoint/2010/main" val="37786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userDrawn="1">
            <p:extLst/>
          </p:nvPr>
        </p:nvGraphicFramePr>
        <p:xfrm>
          <a:off x="0" y="-1"/>
          <a:ext cx="9144000" cy="6858001"/>
        </p:xfrm>
        <a:graphic>
          <a:graphicData uri="http://schemas.openxmlformats.org/presentationml/2006/ole">
            <mc:AlternateContent xmlns:mc="http://schemas.openxmlformats.org/markup-compatibility/2006">
              <mc:Choice xmlns:v="urn:schemas-microsoft-com:vml" Requires="v">
                <p:oleObj spid="_x0000_s2069" name="Image" r:id="rId3" imgW="14831640" imgH="10971360" progId="Photoshop.Image.13">
                  <p:embed/>
                </p:oleObj>
              </mc:Choice>
              <mc:Fallback>
                <p:oleObj name="Image" r:id="rId3" imgW="14831640" imgH="10971360" progId="Photoshop.Image.13">
                  <p:embed/>
                  <p:pic>
                    <p:nvPicPr>
                      <p:cNvPr id="0" name=""/>
                      <p:cNvPicPr/>
                      <p:nvPr/>
                    </p:nvPicPr>
                    <p:blipFill>
                      <a:blip r:embed="rId4"/>
                      <a:stretch>
                        <a:fillRect/>
                      </a:stretch>
                    </p:blipFill>
                    <p:spPr>
                      <a:xfrm>
                        <a:off x="0" y="-1"/>
                        <a:ext cx="9144000" cy="6858001"/>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828DE2A9-E9AA-47DA-ACAA-AD07153B15E1}" type="datetimeFigureOut">
              <a:rPr lang="tr-TR" smtClean="0"/>
              <a:t>23.4.2016</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FEF4580-746D-4447-B98C-9909C8C4F03E}" type="slidenum">
              <a:rPr lang="tr-TR" smtClean="0"/>
              <a:t>‹#›</a:t>
            </a:fld>
            <a:endParaRPr lang="tr-TR"/>
          </a:p>
        </p:txBody>
      </p:sp>
      <p:sp>
        <p:nvSpPr>
          <p:cNvPr id="7" name="Title 1"/>
          <p:cNvSpPr>
            <a:spLocks noGrp="1"/>
          </p:cNvSpPr>
          <p:nvPr>
            <p:ph type="title"/>
          </p:nvPr>
        </p:nvSpPr>
        <p:spPr>
          <a:xfrm>
            <a:off x="628650" y="272363"/>
            <a:ext cx="6274800" cy="872226"/>
          </a:xfrm>
        </p:spPr>
        <p:style>
          <a:lnRef idx="1">
            <a:schemeClr val="accent1"/>
          </a:lnRef>
          <a:fillRef idx="2">
            <a:schemeClr val="accent1"/>
          </a:fillRef>
          <a:effectRef idx="1">
            <a:schemeClr val="accent1"/>
          </a:effectRef>
          <a:fontRef idx="none"/>
        </p:style>
        <p:txBody>
          <a:bodyPr vert="horz" lIns="91440" tIns="45720" rIns="91440" bIns="45720" rtlCol="0" anchor="ctr">
            <a:normAutofit/>
          </a:bodyPr>
          <a:lstStyle>
            <a:lvl1pPr>
              <a:defRPr lang="en-US" sz="2800" dirty="0">
                <a:effectLst/>
                <a:latin typeface="+mn-lt"/>
                <a:ea typeface="+mn-ea"/>
                <a:cs typeface="+mn-cs"/>
              </a:defRPr>
            </a:lvl1pPr>
          </a:lstStyle>
          <a:p>
            <a:pPr marL="0" lvl="0" indent="0" algn="ctr">
              <a:spcBef>
                <a:spcPts val="1000"/>
              </a:spcBef>
              <a:buFont typeface="Arial" panose="020B0604020202020204" pitchFamily="34" charset="0"/>
            </a:pPr>
            <a:r>
              <a:rPr lang="en-US" smtClean="0"/>
              <a:t>Click to edit Master title style</a:t>
            </a:r>
            <a:endParaRPr lang="en-US" dirty="0"/>
          </a:p>
        </p:txBody>
      </p:sp>
      <p:pic>
        <p:nvPicPr>
          <p:cNvPr id="8"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069548" y="282508"/>
            <a:ext cx="1912203" cy="860491"/>
          </a:xfrm>
          <a:prstGeom prst="rect">
            <a:avLst/>
          </a:prstGeom>
        </p:spPr>
      </p:pic>
    </p:spTree>
    <p:extLst>
      <p:ext uri="{BB962C8B-B14F-4D97-AF65-F5344CB8AC3E}">
        <p14:creationId xmlns:p14="http://schemas.microsoft.com/office/powerpoint/2010/main" val="189334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Başlık ve Tablo">
    <p:spTree>
      <p:nvGrpSpPr>
        <p:cNvPr id="1" name=""/>
        <p:cNvGrpSpPr/>
        <p:nvPr/>
      </p:nvGrpSpPr>
      <p:grpSpPr>
        <a:xfrm>
          <a:off x="0" y="0"/>
          <a:ext cx="0" cy="0"/>
          <a:chOff x="0" y="0"/>
          <a:chExt cx="0" cy="0"/>
        </a:xfrm>
      </p:grpSpPr>
      <p:sp>
        <p:nvSpPr>
          <p:cNvPr id="2" name="1 Başlık"/>
          <p:cNvSpPr>
            <a:spLocks noGrp="1"/>
          </p:cNvSpPr>
          <p:nvPr>
            <p:ph type="title"/>
          </p:nvPr>
        </p:nvSpPr>
        <p:spPr>
          <a:xfrm>
            <a:off x="383931" y="415926"/>
            <a:ext cx="8264769" cy="854075"/>
          </a:xfrm>
        </p:spPr>
        <p:txBody>
          <a:bodyPr/>
          <a:lstStyle/>
          <a:p>
            <a:r>
              <a:rPr lang="tr-TR" smtClean="0"/>
              <a:t>Asıl başlık stili için tıklatın</a:t>
            </a:r>
            <a:endParaRPr lang="tr-TR"/>
          </a:p>
        </p:txBody>
      </p:sp>
      <p:sp>
        <p:nvSpPr>
          <p:cNvPr id="3" name="2 Tablo Yer Tutucusu"/>
          <p:cNvSpPr>
            <a:spLocks noGrp="1"/>
          </p:cNvSpPr>
          <p:nvPr>
            <p:ph type="tbl" idx="1"/>
          </p:nvPr>
        </p:nvSpPr>
        <p:spPr>
          <a:xfrm>
            <a:off x="383931" y="2200275"/>
            <a:ext cx="8264769" cy="3359150"/>
          </a:xfrm>
        </p:spPr>
        <p:txBody>
          <a:bodyPr/>
          <a:lstStyle/>
          <a:p>
            <a:pPr lvl="0"/>
            <a:endParaRPr lang="tr-TR" noProof="0" smtClean="0"/>
          </a:p>
        </p:txBody>
      </p:sp>
      <p:sp>
        <p:nvSpPr>
          <p:cNvPr id="4" name="Rectangle 60"/>
          <p:cNvSpPr>
            <a:spLocks noGrp="1" noChangeArrowheads="1"/>
          </p:cNvSpPr>
          <p:nvPr>
            <p:ph type="sldNum" sz="quarter" idx="10"/>
          </p:nvPr>
        </p:nvSpPr>
        <p:spPr/>
        <p:txBody>
          <a:bodyPr/>
          <a:lstStyle>
            <a:lvl1pPr>
              <a:defRPr/>
            </a:lvl1pPr>
          </a:lstStyle>
          <a:p>
            <a:fld id="{3D95F905-AFDB-4F9D-8D80-59AE2FE37C58}" type="slidenum">
              <a:rPr lang="en-GB" altLang="tr-TR"/>
              <a:pPr/>
              <a:t>‹#›</a:t>
            </a:fld>
            <a:endParaRPr lang="en-GB" altLang="tr-TR"/>
          </a:p>
        </p:txBody>
      </p:sp>
      <p:sp>
        <p:nvSpPr>
          <p:cNvPr id="5" name="Rectangle 81"/>
          <p:cNvSpPr>
            <a:spLocks noGrp="1" noChangeArrowheads="1"/>
          </p:cNvSpPr>
          <p:nvPr>
            <p:ph type="dt" sz="half" idx="11"/>
          </p:nvPr>
        </p:nvSpPr>
        <p:spPr/>
        <p:txBody>
          <a:bodyPr/>
          <a:lstStyle>
            <a:lvl1pPr>
              <a:defRPr smtClean="0"/>
            </a:lvl1pPr>
          </a:lstStyle>
          <a:p>
            <a:pPr>
              <a:defRPr/>
            </a:pPr>
            <a:endParaRPr lang="tr-TR"/>
          </a:p>
        </p:txBody>
      </p:sp>
    </p:spTree>
    <p:extLst>
      <p:ext uri="{BB962C8B-B14F-4D97-AF65-F5344CB8AC3E}">
        <p14:creationId xmlns:p14="http://schemas.microsoft.com/office/powerpoint/2010/main" val="114077713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extLst/>
          </a:lstStyle>
          <a:p>
            <a:r>
              <a:rPr lang="en-US" smtClean="0"/>
              <a:t>Click to edit Master title style</a:t>
            </a:r>
            <a:endParaRPr lang="en-US" dirty="0"/>
          </a:p>
        </p:txBody>
      </p:sp>
      <p:sp>
        <p:nvSpPr>
          <p:cNvPr id="37" name="Rectangle 37"/>
          <p:cNvSpPr>
            <a:spLocks noGrp="1"/>
          </p:cNvSpPr>
          <p:nvPr>
            <p:ph type="body" sz="quarter" idx="13" hasCustomPrompt="1"/>
          </p:nvPr>
        </p:nvSpPr>
        <p:spPr>
          <a:xfrm>
            <a:off x="310896" y="381000"/>
            <a:ext cx="7385304" cy="228600"/>
          </a:xfrm>
          <a:solidFill>
            <a:schemeClr val="tx2">
              <a:tint val="40000"/>
            </a:schemeClr>
          </a:solidFill>
        </p:spPr>
        <p:txBody>
          <a:bodyPr anchor="ctr"/>
          <a:lstStyle>
            <a:lvl1pPr>
              <a:buFontTx/>
              <a:buNone/>
              <a:defRPr sz="1100"/>
            </a:lvl1pPr>
            <a:extLst/>
          </a:lstStyle>
          <a:p>
            <a:pPr lvl="0"/>
            <a:r>
              <a:rPr lang="en-US" dirty="0" smtClean="0"/>
              <a:t>Click to add agenda item</a:t>
            </a:r>
            <a:endParaRPr lang="en-US" dirty="0"/>
          </a:p>
        </p:txBody>
      </p:sp>
      <p:sp>
        <p:nvSpPr>
          <p:cNvPr id="43" name="Rectangle 37"/>
          <p:cNvSpPr>
            <a:spLocks noGrp="1"/>
          </p:cNvSpPr>
          <p:nvPr>
            <p:ph type="body" sz="quarter" idx="15" hasCustomPrompt="1"/>
          </p:nvPr>
        </p:nvSpPr>
        <p:spPr>
          <a:xfrm>
            <a:off x="304800" y="838200"/>
            <a:ext cx="7391400" cy="228600"/>
          </a:xfrm>
          <a:solidFill>
            <a:schemeClr val="tx2">
              <a:tint val="40000"/>
            </a:schemeClr>
          </a:solidFill>
        </p:spPr>
        <p:txBody>
          <a:bodyPr anchor="ctr"/>
          <a:lstStyle>
            <a:lvl1pPr>
              <a:buFontTx/>
              <a:buNone/>
              <a:defRPr sz="1100"/>
            </a:lvl1pPr>
            <a:extLst/>
          </a:lstStyle>
          <a:p>
            <a:pPr lvl="0"/>
            <a:r>
              <a:rPr lang="en-US" dirty="0" smtClean="0"/>
              <a:t>Click to add agenda item</a:t>
            </a:r>
            <a:endParaRPr lang="en-US" dirty="0"/>
          </a:p>
        </p:txBody>
      </p:sp>
      <p:sp>
        <p:nvSpPr>
          <p:cNvPr id="41" name="Rectangle 37"/>
          <p:cNvSpPr>
            <a:spLocks noGrp="1"/>
          </p:cNvSpPr>
          <p:nvPr>
            <p:ph type="body" sz="quarter" idx="17" hasCustomPrompt="1"/>
          </p:nvPr>
        </p:nvSpPr>
        <p:spPr>
          <a:xfrm>
            <a:off x="310896" y="1295400"/>
            <a:ext cx="7385304" cy="228600"/>
          </a:xfrm>
          <a:solidFill>
            <a:schemeClr val="tx2">
              <a:tint val="40000"/>
            </a:schemeClr>
          </a:solidFill>
        </p:spPr>
        <p:txBody>
          <a:bodyPr anchor="ctr"/>
          <a:lstStyle>
            <a:lvl1pPr>
              <a:buFontTx/>
              <a:buNone/>
              <a:defRPr sz="1100"/>
            </a:lvl1pPr>
            <a:extLst/>
          </a:lstStyle>
          <a:p>
            <a:pPr lvl="0"/>
            <a:r>
              <a:rPr lang="en-US" dirty="0" smtClean="0"/>
              <a:t>Click to add agenda item</a:t>
            </a:r>
            <a:endParaRPr lang="en-US" dirty="0"/>
          </a:p>
        </p:txBody>
      </p:sp>
      <p:sp>
        <p:nvSpPr>
          <p:cNvPr id="45" name="Rectangle 37"/>
          <p:cNvSpPr>
            <a:spLocks noGrp="1"/>
          </p:cNvSpPr>
          <p:nvPr>
            <p:ph type="body" sz="quarter" idx="19" hasCustomPrompt="1"/>
          </p:nvPr>
        </p:nvSpPr>
        <p:spPr>
          <a:xfrm>
            <a:off x="310896" y="1752600"/>
            <a:ext cx="7385304" cy="228600"/>
          </a:xfrm>
          <a:solidFill>
            <a:schemeClr val="tx2">
              <a:tint val="40000"/>
            </a:schemeClr>
          </a:solidFill>
        </p:spPr>
        <p:txBody>
          <a:bodyPr anchor="ctr"/>
          <a:lstStyle>
            <a:lvl1pPr>
              <a:buFontTx/>
              <a:buNone/>
              <a:defRPr sz="1100" baseline="0"/>
            </a:lvl1pPr>
            <a:extLst/>
          </a:lstStyle>
          <a:p>
            <a:pPr lvl="0"/>
            <a:r>
              <a:rPr lang="en-US" dirty="0" smtClean="0"/>
              <a:t>Click to add agenda item</a:t>
            </a:r>
            <a:endParaRPr lang="en-US" dirty="0"/>
          </a:p>
        </p:txBody>
      </p:sp>
      <p:sp>
        <p:nvSpPr>
          <p:cNvPr id="47" name="Rectangle 37"/>
          <p:cNvSpPr>
            <a:spLocks noGrp="1"/>
          </p:cNvSpPr>
          <p:nvPr>
            <p:ph type="body" sz="quarter" idx="21" hasCustomPrompt="1"/>
          </p:nvPr>
        </p:nvSpPr>
        <p:spPr>
          <a:xfrm>
            <a:off x="310896" y="2209800"/>
            <a:ext cx="7385304" cy="228600"/>
          </a:xfrm>
          <a:solidFill>
            <a:schemeClr val="tx2">
              <a:tint val="40000"/>
            </a:schemeClr>
          </a:solidFill>
        </p:spPr>
        <p:txBody>
          <a:bodyPr anchor="ctr"/>
          <a:lstStyle>
            <a:lvl1pPr>
              <a:buFontTx/>
              <a:buNone/>
              <a:defRPr sz="1100" baseline="0"/>
            </a:lvl1pPr>
            <a:extLst/>
          </a:lstStyle>
          <a:p>
            <a:pPr lvl="0"/>
            <a:r>
              <a:rPr lang="en-US" dirty="0" smtClean="0"/>
              <a:t>Click to add agenda item</a:t>
            </a:r>
            <a:endParaRPr lang="en-US" dirty="0"/>
          </a:p>
        </p:txBody>
      </p:sp>
      <p:sp>
        <p:nvSpPr>
          <p:cNvPr id="49" name="Rectangle 37"/>
          <p:cNvSpPr>
            <a:spLocks noGrp="1"/>
          </p:cNvSpPr>
          <p:nvPr>
            <p:ph type="body" sz="quarter" idx="23" hasCustomPrompt="1"/>
          </p:nvPr>
        </p:nvSpPr>
        <p:spPr>
          <a:xfrm>
            <a:off x="310896" y="2667000"/>
            <a:ext cx="7385304" cy="228600"/>
          </a:xfrm>
          <a:solidFill>
            <a:schemeClr val="tx2">
              <a:tint val="40000"/>
            </a:schemeClr>
          </a:solidFill>
        </p:spPr>
        <p:txBody>
          <a:bodyPr anchor="ctr"/>
          <a:lstStyle>
            <a:lvl1pPr>
              <a:buFontTx/>
              <a:buNone/>
              <a:defRPr sz="1100"/>
            </a:lvl1pPr>
            <a:extLst/>
          </a:lstStyle>
          <a:p>
            <a:pPr lvl="0"/>
            <a:r>
              <a:rPr lang="en-US" dirty="0" smtClean="0"/>
              <a:t>Click to add agenda item</a:t>
            </a:r>
            <a:endParaRPr lang="en-US" dirty="0"/>
          </a:p>
        </p:txBody>
      </p:sp>
      <p:sp>
        <p:nvSpPr>
          <p:cNvPr id="51" name="Rectangle 37"/>
          <p:cNvSpPr>
            <a:spLocks noGrp="1"/>
          </p:cNvSpPr>
          <p:nvPr>
            <p:ph type="body" sz="quarter" idx="25" hasCustomPrompt="1"/>
          </p:nvPr>
        </p:nvSpPr>
        <p:spPr>
          <a:xfrm>
            <a:off x="310896" y="3124200"/>
            <a:ext cx="7385304" cy="228600"/>
          </a:xfrm>
          <a:solidFill>
            <a:schemeClr val="tx2">
              <a:tint val="40000"/>
            </a:schemeClr>
          </a:solidFill>
        </p:spPr>
        <p:txBody>
          <a:bodyPr anchor="ctr"/>
          <a:lstStyle>
            <a:lvl1pPr>
              <a:buFontTx/>
              <a:buNone/>
              <a:defRPr sz="1100"/>
            </a:lvl1pPr>
            <a:extLst/>
          </a:lstStyle>
          <a:p>
            <a:pPr lvl="0"/>
            <a:r>
              <a:rPr lang="en-US" dirty="0" smtClean="0"/>
              <a:t>Click to add agenda item</a:t>
            </a:r>
            <a:endParaRPr lang="en-US" dirty="0"/>
          </a:p>
        </p:txBody>
      </p:sp>
      <p:sp>
        <p:nvSpPr>
          <p:cNvPr id="53" name="Rectangle 37"/>
          <p:cNvSpPr>
            <a:spLocks noGrp="1"/>
          </p:cNvSpPr>
          <p:nvPr>
            <p:ph type="body" sz="quarter" idx="27" hasCustomPrompt="1"/>
          </p:nvPr>
        </p:nvSpPr>
        <p:spPr>
          <a:xfrm>
            <a:off x="310896" y="3581400"/>
            <a:ext cx="7385304" cy="228600"/>
          </a:xfrm>
          <a:solidFill>
            <a:schemeClr val="tx2">
              <a:tint val="40000"/>
            </a:schemeClr>
          </a:solidFill>
        </p:spPr>
        <p:txBody>
          <a:bodyPr anchor="ctr"/>
          <a:lstStyle>
            <a:lvl1pPr>
              <a:buFontTx/>
              <a:buNone/>
              <a:defRPr sz="1100"/>
            </a:lvl1pPr>
            <a:extLst/>
          </a:lstStyle>
          <a:p>
            <a:pPr lvl="0"/>
            <a:r>
              <a:rPr lang="en-US" dirty="0" smtClean="0"/>
              <a:t>Click to add agenda item</a:t>
            </a:r>
            <a:endParaRPr lang="en-US" dirty="0"/>
          </a:p>
        </p:txBody>
      </p:sp>
      <p:sp>
        <p:nvSpPr>
          <p:cNvPr id="55" name="Rectangle 37"/>
          <p:cNvSpPr>
            <a:spLocks noGrp="1"/>
          </p:cNvSpPr>
          <p:nvPr>
            <p:ph type="body" sz="quarter" idx="29" hasCustomPrompt="1"/>
          </p:nvPr>
        </p:nvSpPr>
        <p:spPr>
          <a:xfrm>
            <a:off x="310896" y="4038600"/>
            <a:ext cx="7385304" cy="228600"/>
          </a:xfrm>
          <a:solidFill>
            <a:schemeClr val="tx2">
              <a:tint val="40000"/>
            </a:schemeClr>
          </a:solidFill>
        </p:spPr>
        <p:txBody>
          <a:bodyPr anchor="ctr"/>
          <a:lstStyle>
            <a:lvl1pPr>
              <a:buFontTx/>
              <a:buNone/>
              <a:defRPr sz="1100" baseline="0"/>
            </a:lvl1pPr>
            <a:extLst/>
          </a:lstStyle>
          <a:p>
            <a:pPr lvl="0"/>
            <a:r>
              <a:rPr lang="en-US" dirty="0" smtClean="0"/>
              <a:t>Click to add agenda item</a:t>
            </a:r>
            <a:endParaRPr lang="en-US" dirty="0"/>
          </a:p>
        </p:txBody>
      </p:sp>
      <p:sp>
        <p:nvSpPr>
          <p:cNvPr id="57" name="Rectangle 37"/>
          <p:cNvSpPr>
            <a:spLocks noGrp="1"/>
          </p:cNvSpPr>
          <p:nvPr>
            <p:ph type="body" sz="quarter" idx="31" hasCustomPrompt="1"/>
          </p:nvPr>
        </p:nvSpPr>
        <p:spPr>
          <a:xfrm>
            <a:off x="310896" y="4495800"/>
            <a:ext cx="7385304" cy="228600"/>
          </a:xfrm>
          <a:solidFill>
            <a:schemeClr val="tx2">
              <a:tint val="40000"/>
            </a:schemeClr>
          </a:solidFill>
        </p:spPr>
        <p:txBody>
          <a:bodyPr anchor="ctr"/>
          <a:lstStyle>
            <a:lvl1pPr>
              <a:buFontTx/>
              <a:buNone/>
              <a:defRPr sz="1100"/>
            </a:lvl1pPr>
            <a:extLst/>
          </a:lstStyle>
          <a:p>
            <a:pPr lvl="0"/>
            <a:r>
              <a:rPr lang="en-US" dirty="0" smtClean="0"/>
              <a:t>Click to add agenda item</a:t>
            </a:r>
            <a:endParaRPr lang="en-US" dirty="0"/>
          </a:p>
        </p:txBody>
      </p:sp>
      <p:sp>
        <p:nvSpPr>
          <p:cNvPr id="26" name="Rectangle 37"/>
          <p:cNvSpPr>
            <a:spLocks noGrp="1"/>
          </p:cNvSpPr>
          <p:nvPr>
            <p:ph type="body" sz="quarter" idx="33" hasCustomPrompt="1"/>
          </p:nvPr>
        </p:nvSpPr>
        <p:spPr>
          <a:xfrm>
            <a:off x="310896" y="4953000"/>
            <a:ext cx="7385304" cy="228600"/>
          </a:xfrm>
          <a:solidFill>
            <a:schemeClr val="tx2">
              <a:tint val="40000"/>
            </a:schemeClr>
          </a:solidFill>
        </p:spPr>
        <p:txBody>
          <a:bodyPr anchor="ctr"/>
          <a:lstStyle>
            <a:lvl1pPr>
              <a:buFontTx/>
              <a:buNone/>
              <a:defRPr sz="1100"/>
            </a:lvl1pPr>
            <a:extLst/>
          </a:lstStyle>
          <a:p>
            <a:pPr lvl="0"/>
            <a:r>
              <a:rPr lang="en-US" dirty="0" smtClean="0"/>
              <a:t>Click to add agenda item</a:t>
            </a:r>
            <a:endParaRPr lang="en-US" dirty="0"/>
          </a:p>
        </p:txBody>
      </p:sp>
      <p:sp>
        <p:nvSpPr>
          <p:cNvPr id="28" name="Rectangle 37"/>
          <p:cNvSpPr>
            <a:spLocks noGrp="1"/>
          </p:cNvSpPr>
          <p:nvPr>
            <p:ph type="body" sz="quarter" idx="35" hasCustomPrompt="1"/>
          </p:nvPr>
        </p:nvSpPr>
        <p:spPr>
          <a:xfrm>
            <a:off x="310896" y="5410200"/>
            <a:ext cx="7385304" cy="228600"/>
          </a:xfrm>
          <a:solidFill>
            <a:schemeClr val="tx2">
              <a:tint val="40000"/>
            </a:schemeClr>
          </a:solidFill>
        </p:spPr>
        <p:txBody>
          <a:bodyPr anchor="ctr"/>
          <a:lstStyle>
            <a:lvl1pPr>
              <a:buFontTx/>
              <a:buNone/>
              <a:defRPr sz="1100"/>
            </a:lvl1pPr>
            <a:extLst/>
          </a:lstStyle>
          <a:p>
            <a:pPr lvl="0"/>
            <a:r>
              <a:rPr lang="en-US" dirty="0" smtClean="0"/>
              <a:t>Click to add agenda item</a:t>
            </a:r>
            <a:endParaRPr lang="en-US" dirty="0"/>
          </a:p>
        </p:txBody>
      </p:sp>
      <p:sp>
        <p:nvSpPr>
          <p:cNvPr id="98" name="Rectangle 37"/>
          <p:cNvSpPr>
            <a:spLocks noGrp="1"/>
          </p:cNvSpPr>
          <p:nvPr>
            <p:ph type="body" sz="quarter" idx="14" hasCustomPrompt="1"/>
          </p:nvPr>
        </p:nvSpPr>
        <p:spPr>
          <a:xfrm>
            <a:off x="7696200" y="3810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dirty="0"/>
          </a:p>
        </p:txBody>
      </p:sp>
      <p:sp>
        <p:nvSpPr>
          <p:cNvPr id="44" name="Rectangle 37"/>
          <p:cNvSpPr>
            <a:spLocks noGrp="1"/>
          </p:cNvSpPr>
          <p:nvPr>
            <p:ph type="body" sz="quarter" idx="16" hasCustomPrompt="1"/>
          </p:nvPr>
        </p:nvSpPr>
        <p:spPr>
          <a:xfrm>
            <a:off x="7696200" y="8382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42" name="Rectangle 37"/>
          <p:cNvSpPr>
            <a:spLocks noGrp="1"/>
          </p:cNvSpPr>
          <p:nvPr>
            <p:ph type="body" sz="quarter" idx="18" hasCustomPrompt="1"/>
          </p:nvPr>
        </p:nvSpPr>
        <p:spPr>
          <a:xfrm>
            <a:off x="7696200" y="12954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46" name="Rectangle 37"/>
          <p:cNvSpPr>
            <a:spLocks noGrp="1"/>
          </p:cNvSpPr>
          <p:nvPr>
            <p:ph type="body" sz="quarter" idx="20" hasCustomPrompt="1"/>
          </p:nvPr>
        </p:nvSpPr>
        <p:spPr>
          <a:xfrm>
            <a:off x="7696200" y="17526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48" name="Rectangle 37"/>
          <p:cNvSpPr>
            <a:spLocks noGrp="1"/>
          </p:cNvSpPr>
          <p:nvPr>
            <p:ph type="body" sz="quarter" idx="22" hasCustomPrompt="1"/>
          </p:nvPr>
        </p:nvSpPr>
        <p:spPr>
          <a:xfrm>
            <a:off x="7696200" y="22098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50" name="Rectangle 37"/>
          <p:cNvSpPr>
            <a:spLocks noGrp="1"/>
          </p:cNvSpPr>
          <p:nvPr>
            <p:ph type="body" sz="quarter" idx="24" hasCustomPrompt="1"/>
          </p:nvPr>
        </p:nvSpPr>
        <p:spPr>
          <a:xfrm>
            <a:off x="7696200" y="26670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52" name="Rectangle 37"/>
          <p:cNvSpPr>
            <a:spLocks noGrp="1"/>
          </p:cNvSpPr>
          <p:nvPr>
            <p:ph type="body" sz="quarter" idx="26" hasCustomPrompt="1"/>
          </p:nvPr>
        </p:nvSpPr>
        <p:spPr>
          <a:xfrm>
            <a:off x="7696200" y="31242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54" name="Rectangle 37"/>
          <p:cNvSpPr>
            <a:spLocks noGrp="1"/>
          </p:cNvSpPr>
          <p:nvPr>
            <p:ph type="body" sz="quarter" idx="28" hasCustomPrompt="1"/>
          </p:nvPr>
        </p:nvSpPr>
        <p:spPr>
          <a:xfrm>
            <a:off x="7696200" y="35814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56" name="Rectangle 37"/>
          <p:cNvSpPr>
            <a:spLocks noGrp="1"/>
          </p:cNvSpPr>
          <p:nvPr>
            <p:ph type="body" sz="quarter" idx="30" hasCustomPrompt="1"/>
          </p:nvPr>
        </p:nvSpPr>
        <p:spPr>
          <a:xfrm>
            <a:off x="7696200" y="40386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58" name="Rectangle 37"/>
          <p:cNvSpPr>
            <a:spLocks noGrp="1"/>
          </p:cNvSpPr>
          <p:nvPr>
            <p:ph type="body" sz="quarter" idx="32" hasCustomPrompt="1"/>
          </p:nvPr>
        </p:nvSpPr>
        <p:spPr>
          <a:xfrm>
            <a:off x="7696200" y="44958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27" name="Rectangle 37"/>
          <p:cNvSpPr>
            <a:spLocks noGrp="1"/>
          </p:cNvSpPr>
          <p:nvPr>
            <p:ph type="body" sz="quarter" idx="34" hasCustomPrompt="1"/>
          </p:nvPr>
        </p:nvSpPr>
        <p:spPr>
          <a:xfrm>
            <a:off x="7696200" y="49530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29" name="Rectangle 37"/>
          <p:cNvSpPr>
            <a:spLocks noGrp="1"/>
          </p:cNvSpPr>
          <p:nvPr>
            <p:ph type="body" sz="quarter" idx="36" hasCustomPrompt="1"/>
          </p:nvPr>
        </p:nvSpPr>
        <p:spPr>
          <a:xfrm>
            <a:off x="7696200" y="54102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30" name="Rectangle 37"/>
          <p:cNvSpPr>
            <a:spLocks noGrp="1"/>
          </p:cNvSpPr>
          <p:nvPr>
            <p:ph type="body" sz="quarter" idx="37" hasCustomPrompt="1"/>
          </p:nvPr>
        </p:nvSpPr>
        <p:spPr>
          <a:xfrm>
            <a:off x="310896" y="5867400"/>
            <a:ext cx="7385304" cy="228600"/>
          </a:xfrm>
          <a:solidFill>
            <a:schemeClr val="tx2">
              <a:tint val="40000"/>
            </a:schemeClr>
          </a:solidFill>
        </p:spPr>
        <p:txBody>
          <a:bodyPr anchor="ctr">
            <a:noAutofit/>
          </a:bodyPr>
          <a:lstStyle>
            <a:lvl1pPr>
              <a:buFontTx/>
              <a:buNone/>
              <a:defRPr sz="1100"/>
            </a:lvl1pPr>
            <a:extLst/>
          </a:lstStyle>
          <a:p>
            <a:pPr lvl="0"/>
            <a:r>
              <a:rPr lang="en-US" dirty="0" smtClean="0"/>
              <a:t>Click to add agenda item</a:t>
            </a:r>
            <a:endParaRPr lang="en-US" dirty="0"/>
          </a:p>
        </p:txBody>
      </p:sp>
      <p:sp>
        <p:nvSpPr>
          <p:cNvPr id="31" name="Rectangle 37"/>
          <p:cNvSpPr>
            <a:spLocks noGrp="1"/>
          </p:cNvSpPr>
          <p:nvPr>
            <p:ph type="body" sz="quarter" idx="38" hasCustomPrompt="1"/>
          </p:nvPr>
        </p:nvSpPr>
        <p:spPr>
          <a:xfrm>
            <a:off x="7696200" y="5867400"/>
            <a:ext cx="685800" cy="228600"/>
          </a:xfrm>
          <a:solidFill>
            <a:schemeClr val="accent6">
              <a:shade val="75000"/>
            </a:schemeClr>
          </a:solidFill>
        </p:spPr>
        <p:txBody>
          <a:bodyPr anchor="ctr"/>
          <a:lstStyle>
            <a:lvl1pPr algn="r">
              <a:buFontTx/>
              <a:buNone/>
              <a:defRPr sz="1100">
                <a:solidFill>
                  <a:schemeClr val="bg1"/>
                </a:solidFill>
              </a:defRPr>
            </a:lvl1pPr>
            <a:extLst/>
          </a:lstStyle>
          <a:p>
            <a:pPr lvl="0"/>
            <a:r>
              <a:rPr lang="en-US" dirty="0" smtClean="0"/>
              <a:t>Page #</a:t>
            </a:r>
            <a:endParaRPr lang="en-US"/>
          </a:p>
        </p:txBody>
      </p:sp>
      <p:sp>
        <p:nvSpPr>
          <p:cNvPr id="32" name="Rectangle 32"/>
          <p:cNvSpPr>
            <a:spLocks noGrp="1"/>
          </p:cNvSpPr>
          <p:nvPr>
            <p:ph type="dt" sz="half" idx="39"/>
          </p:nvPr>
        </p:nvSpPr>
        <p:spPr/>
        <p:txBody>
          <a:bodyPr/>
          <a:lstStyle>
            <a:lvl1pPr>
              <a:defRPr sz="1100"/>
            </a:lvl1pPr>
            <a:extLst/>
          </a:lstStyle>
          <a:p>
            <a:pPr algn="r"/>
            <a:fld id="{F17F374F-8F2E-42FC-B8C0-8EDFCA32CD96}" type="datetime1">
              <a:rPr lang="en-US" sz="1100" smtClean="0"/>
              <a:pPr algn="r"/>
              <a:t>4/23/2016</a:t>
            </a:fld>
            <a:endParaRPr lang="en-US" sz="1100"/>
          </a:p>
        </p:txBody>
      </p:sp>
      <p:sp>
        <p:nvSpPr>
          <p:cNvPr id="33" name="Rectangle 33"/>
          <p:cNvSpPr>
            <a:spLocks noGrp="1"/>
          </p:cNvSpPr>
          <p:nvPr>
            <p:ph type="sldNum" sz="quarter" idx="40"/>
          </p:nvPr>
        </p:nvSpPr>
        <p:spPr/>
        <p:txBody>
          <a:bodyPr/>
          <a:lstStyle>
            <a:extLst/>
          </a:lstStyle>
          <a:p>
            <a:pPr algn="r"/>
            <a:fld id="{256D3EEF-DE4E-429D-8EC4-DDC531AFF587}" type="slidenum">
              <a:rPr lang="en-US" sz="1000" smtClean="0"/>
              <a:pPr algn="r"/>
              <a:t>‹#›</a:t>
            </a:fld>
            <a:endParaRPr lang="en-US"/>
          </a:p>
        </p:txBody>
      </p:sp>
      <p:sp>
        <p:nvSpPr>
          <p:cNvPr id="34" name="Rectangle 34"/>
          <p:cNvSpPr>
            <a:spLocks noGrp="1"/>
          </p:cNvSpPr>
          <p:nvPr>
            <p:ph type="ftr" sz="quarter" idx="41"/>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BCC66A8E-3805-4870-AA8B-F71F024E99CD}" type="slidenum">
              <a:rPr lang="en-US"/>
              <a:pPr/>
              <a:t>‹#›</a:t>
            </a:fld>
            <a:endParaRPr lang="en-US"/>
          </a:p>
        </p:txBody>
      </p:sp>
    </p:spTree>
    <p:extLst>
      <p:ext uri="{BB962C8B-B14F-4D97-AF65-F5344CB8AC3E}">
        <p14:creationId xmlns:p14="http://schemas.microsoft.com/office/powerpoint/2010/main" val="39524264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1DE6272A-E0E0-4808-97E7-520919591043}" type="slidenum">
              <a:rPr lang="en-US"/>
              <a:pPr/>
              <a:t>‹#›</a:t>
            </a:fld>
            <a:endParaRPr lang="en-US"/>
          </a:p>
        </p:txBody>
      </p:sp>
    </p:spTree>
    <p:extLst>
      <p:ext uri="{BB962C8B-B14F-4D97-AF65-F5344CB8AC3E}">
        <p14:creationId xmlns:p14="http://schemas.microsoft.com/office/powerpoint/2010/main" val="17217324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9"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14" name="Title 13"/>
          <p:cNvSpPr>
            <a:spLocks noGrp="1"/>
          </p:cNvSpPr>
          <p:nvPr>
            <p:ph type="ctrTitle"/>
          </p:nvPr>
        </p:nvSpPr>
        <p:spPr>
          <a:xfrm>
            <a:off x="228600" y="4114800"/>
            <a:ext cx="7239000" cy="533400"/>
          </a:xfrm>
          <a:noFill/>
        </p:spPr>
        <p:txBody>
          <a:bodyPr vert="horz"/>
          <a:lstStyle>
            <a:lvl1pPr algn="l">
              <a:defRPr sz="2000" b="0" cap="all" spc="150" baseline="0">
                <a:solidFill>
                  <a:schemeClr val="bg1"/>
                </a:solidFill>
              </a:defRPr>
            </a:lvl1pPr>
            <a:extLst/>
          </a:lstStyle>
          <a:p>
            <a:r>
              <a:rPr lang="en-US" smtClean="0"/>
              <a:t>Click to edit Master title style</a:t>
            </a:r>
            <a:endParaRPr lang="en-US" dirty="0"/>
          </a:p>
        </p:txBody>
      </p:sp>
      <p:sp>
        <p:nvSpPr>
          <p:cNvPr id="3" name="Rectangle 3"/>
          <p:cNvSpPr>
            <a:spLocks noGrp="1"/>
          </p:cNvSpPr>
          <p:nvPr>
            <p:ph type="dt" sz="half" idx="10"/>
          </p:nvPr>
        </p:nvSpPr>
        <p:spPr>
          <a:xfrm>
            <a:off x="228600" y="6477000"/>
            <a:ext cx="1600200" cy="304800"/>
          </a:xfrm>
        </p:spPr>
        <p:txBody>
          <a:bodyPr anchor="ctr"/>
          <a:lstStyle>
            <a:lvl1pPr algn="l">
              <a:defRPr>
                <a:solidFill>
                  <a:srgbClr val="A0A0A0"/>
                </a:solidFill>
              </a:defRPr>
            </a:lvl1pPr>
            <a:extLst/>
          </a:lstStyle>
          <a:p>
            <a:fld id="{5A8D346D-A53F-433C-9D37-45A337EA482C}" type="datetime1">
              <a:rPr lang="en-US" smtClean="0"/>
              <a:pPr/>
              <a:t>4/23/2016</a:t>
            </a:fld>
            <a:endParaRPr lang="en-US" dirty="0"/>
          </a:p>
        </p:txBody>
      </p:sp>
      <p:sp>
        <p:nvSpPr>
          <p:cNvPr id="4" name="Rectangle 4"/>
          <p:cNvSpPr>
            <a:spLocks noGrp="1"/>
          </p:cNvSpPr>
          <p:nvPr>
            <p:ph type="ftr" sz="quarter" idx="11"/>
          </p:nvPr>
        </p:nvSpPr>
        <p:spPr>
          <a:xfrm>
            <a:off x="2705100" y="6477000"/>
            <a:ext cx="3733800" cy="304800"/>
          </a:xfrm>
        </p:spPr>
        <p:txBody>
          <a:bodyPr/>
          <a:lstStyle>
            <a:lvl1pPr>
              <a:defRPr>
                <a:solidFill>
                  <a:schemeClr val="bg1"/>
                </a:solidFill>
              </a:defRPr>
            </a:lvl1pPr>
            <a:extLst/>
          </a:lstStyle>
          <a:p>
            <a:endParaRPr lang="en-US" dirty="0">
              <a:solidFill>
                <a:schemeClr val="bg1"/>
              </a:solidFill>
            </a:endParaRPr>
          </a:p>
        </p:txBody>
      </p:sp>
      <p:sp>
        <p:nvSpPr>
          <p:cNvPr id="13" name="Slide Number Placeholder 12"/>
          <p:cNvSpPr>
            <a:spLocks noGrp="1"/>
          </p:cNvSpPr>
          <p:nvPr>
            <p:ph type="sldNum" sz="quarter" idx="12"/>
          </p:nvPr>
        </p:nvSpPr>
        <p:spPr>
          <a:xfrm>
            <a:off x="6477000" y="6477000"/>
            <a:ext cx="1021080" cy="304800"/>
          </a:xfrm>
        </p:spPr>
        <p:txBody>
          <a:bodyPr anchor="ctr"/>
          <a:lstStyle>
            <a:extLst/>
          </a:lstStyle>
          <a:p>
            <a:pPr algn="r"/>
            <a:fld id="{256D3EEF-DE4E-429D-8EC4-DDC531AFF587}" type="slidenum">
              <a:rPr lang="en-US" sz="1000" smtClean="0"/>
              <a:pPr algn="r"/>
              <a:t>‹#›</a:t>
            </a:fld>
            <a:endParaRPr lang="en-US" dirty="0"/>
          </a:p>
        </p:txBody>
      </p:sp>
      <p:sp>
        <p:nvSpPr>
          <p:cNvPr id="11" name="Rectangle 10"/>
          <p:cNvSpPr/>
          <p:nvPr userDrawn="1"/>
        </p:nvSpPr>
        <p:spPr>
          <a:xfrm>
            <a:off x="0" y="4645880"/>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96336" y="6149331"/>
            <a:ext cx="1475656" cy="6640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9" name="Rectangle 2"/>
          <p:cNvSpPr>
            <a:spLocks noGrp="1"/>
          </p:cNvSpPr>
          <p:nvPr>
            <p:ph type="title"/>
          </p:nvPr>
        </p:nvSpPr>
        <p:spPr/>
        <p:txBody>
          <a:bodyPr/>
          <a:lstStyle>
            <a:extLst/>
          </a:lstStyle>
          <a:p>
            <a:r>
              <a:rPr lang="en-US" smtClean="0"/>
              <a:t>Click to edit Master title style</a:t>
            </a:r>
            <a:endParaRPr lang="en-US"/>
          </a:p>
        </p:txBody>
      </p:sp>
      <p:sp>
        <p:nvSpPr>
          <p:cNvPr id="19"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7" name="Rectangle 7"/>
          <p:cNvSpPr>
            <a:spLocks noGrp="1"/>
          </p:cNvSpPr>
          <p:nvPr>
            <p:ph type="dt" sz="half" idx="14"/>
          </p:nvPr>
        </p:nvSpPr>
        <p:spPr/>
        <p:txBody>
          <a:bodyPr/>
          <a:lstStyle>
            <a:extLst/>
          </a:lstStyle>
          <a:p>
            <a:pPr algn="r"/>
            <a:fld id="{F7F1F872-C5DE-403B-85F0-1024E6CA1886}" type="datetime1">
              <a:rPr lang="en-US" smtClean="0"/>
              <a:pPr algn="r"/>
              <a:t>4/23/2016</a:t>
            </a:fld>
            <a:endParaRPr lang="en-US"/>
          </a:p>
        </p:txBody>
      </p:sp>
      <p:sp>
        <p:nvSpPr>
          <p:cNvPr id="8" name="Rectangle 8"/>
          <p:cNvSpPr>
            <a:spLocks noGrp="1"/>
          </p:cNvSpPr>
          <p:nvPr>
            <p:ph type="sldNum" sz="quarter" idx="15"/>
          </p:nvPr>
        </p:nvSpPr>
        <p:spPr/>
        <p:txBody>
          <a:bodyPr/>
          <a:lstStyle>
            <a:extLst/>
          </a:lstStyle>
          <a:p>
            <a:pPr algn="r"/>
            <a:fld id="{256D3EEF-DE4E-429D-8EC4-DDC531AFF587}" type="slidenum">
              <a:rPr lang="en-US" sz="1000" smtClean="0"/>
              <a:pPr algn="r"/>
              <a:t>‹#›</a:t>
            </a:fld>
            <a:endParaRPr lang="en-US"/>
          </a:p>
        </p:txBody>
      </p:sp>
      <p:sp>
        <p:nvSpPr>
          <p:cNvPr id="9" name="Rectangle 9"/>
          <p:cNvSpPr>
            <a:spLocks noGrp="1"/>
          </p:cNvSpPr>
          <p:nvPr>
            <p:ph type="ftr" sz="quarter" idx="16"/>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8" name="Rectangle 2"/>
          <p:cNvSpPr>
            <a:spLocks noGrp="1"/>
          </p:cNvSpPr>
          <p:nvPr>
            <p:ph type="title"/>
          </p:nvPr>
        </p:nvSpPr>
        <p:spPr/>
        <p:txBody>
          <a:bodyPr/>
          <a:lstStyle>
            <a:extLst/>
          </a:lstStyle>
          <a:p>
            <a:r>
              <a:rPr lang="en-US" smtClean="0"/>
              <a:t>Click to edit Master title style</a:t>
            </a:r>
            <a:endParaRPr lang="en-US"/>
          </a:p>
        </p:txBody>
      </p:sp>
      <p:sp>
        <p:nvSpPr>
          <p:cNvPr id="6" name="Rectangle 6"/>
          <p:cNvSpPr>
            <a:spLocks noGrp="1"/>
          </p:cNvSpPr>
          <p:nvPr>
            <p:ph type="dt" sz="half" idx="10"/>
          </p:nvPr>
        </p:nvSpPr>
        <p:spPr/>
        <p:txBody>
          <a:bodyPr/>
          <a:lstStyle>
            <a:extLst/>
          </a:lstStyle>
          <a:p>
            <a:pPr algn="r"/>
            <a:fld id="{73B9D0E9-7F95-4423-9114-95494EF8154E}" type="datetime1">
              <a:rPr lang="en-US" smtClean="0"/>
              <a:pPr algn="r"/>
              <a:t>4/23/2016</a:t>
            </a:fld>
            <a:endParaRPr lang="en-US"/>
          </a:p>
        </p:txBody>
      </p:sp>
      <p:sp>
        <p:nvSpPr>
          <p:cNvPr id="8" name="Rectangle 8"/>
          <p:cNvSpPr>
            <a:spLocks noGrp="1"/>
          </p:cNvSpPr>
          <p:nvPr>
            <p:ph type="sldNum" sz="quarter" idx="11"/>
          </p:nvPr>
        </p:nvSpPr>
        <p:spPr/>
        <p:txBody>
          <a:bodyPr/>
          <a:lstStyle>
            <a:extLst/>
          </a:lstStyle>
          <a:p>
            <a:pPr algn="r"/>
            <a:fld id="{256D3EEF-DE4E-429D-8EC4-DDC531AFF587}" type="slidenum">
              <a:rPr lang="en-US" sz="1000" smtClean="0"/>
              <a:pPr algn="r"/>
              <a:t>‹#›</a:t>
            </a:fld>
            <a:endParaRPr lang="en-US"/>
          </a:p>
        </p:txBody>
      </p:sp>
      <p:sp>
        <p:nvSpPr>
          <p:cNvPr id="9" name="Rectangle 9"/>
          <p:cNvSpPr>
            <a:spLocks noGrp="1"/>
          </p:cNvSpPr>
          <p:nvPr>
            <p:ph type="ftr" sz="quarter" idx="12"/>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Up">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extLst/>
          </a:lstStyle>
          <a:p>
            <a:r>
              <a:rPr lang="en-US" smtClean="0"/>
              <a:t>Click to edit Master title style</a:t>
            </a:r>
            <a:endParaRPr lang="en-US" dirty="0"/>
          </a:p>
        </p:txBody>
      </p:sp>
      <p:sp>
        <p:nvSpPr>
          <p:cNvPr id="8"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11" name="Rectangle 11"/>
          <p:cNvSpPr>
            <a:spLocks noGrp="1"/>
          </p:cNvSpPr>
          <p:nvPr>
            <p:ph sz="quarter" idx="15"/>
          </p:nvPr>
        </p:nvSpPr>
        <p:spPr>
          <a:xfrm>
            <a:off x="304800" y="609600"/>
            <a:ext cx="8077200" cy="563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9"/>
          <p:cNvSpPr>
            <a:spLocks noGrp="1"/>
          </p:cNvSpPr>
          <p:nvPr>
            <p:ph type="dt" sz="half" idx="16"/>
          </p:nvPr>
        </p:nvSpPr>
        <p:spPr/>
        <p:txBody>
          <a:bodyPr/>
          <a:lstStyle>
            <a:extLst/>
          </a:lstStyle>
          <a:p>
            <a:pPr algn="r"/>
            <a:fld id="{828FD173-2CB3-4214-8741-970D8D476901}" type="datetime1">
              <a:rPr lang="en-US" smtClean="0"/>
              <a:pPr algn="r"/>
              <a:t>4/23/2016</a:t>
            </a:fld>
            <a:endParaRPr lang="en-US"/>
          </a:p>
        </p:txBody>
      </p:sp>
      <p:sp>
        <p:nvSpPr>
          <p:cNvPr id="10" name="Rectangle 10"/>
          <p:cNvSpPr>
            <a:spLocks noGrp="1"/>
          </p:cNvSpPr>
          <p:nvPr>
            <p:ph type="sldNum" sz="quarter" idx="17"/>
          </p:nvPr>
        </p:nvSpPr>
        <p:spPr/>
        <p:txBody>
          <a:bodyPr/>
          <a:lstStyle>
            <a:extLst/>
          </a:lstStyle>
          <a:p>
            <a:pPr algn="r"/>
            <a:fld id="{256D3EEF-DE4E-429D-8EC4-DDC531AFF587}" type="slidenum">
              <a:rPr lang="en-US" sz="1000" smtClean="0"/>
              <a:pPr algn="r"/>
              <a:t>‹#›</a:t>
            </a:fld>
            <a:endParaRPr lang="en-US"/>
          </a:p>
        </p:txBody>
      </p:sp>
      <p:sp>
        <p:nvSpPr>
          <p:cNvPr id="12" name="Rectangle 12"/>
          <p:cNvSpPr>
            <a:spLocks noGrp="1"/>
          </p:cNvSpPr>
          <p:nvPr>
            <p:ph type="ftr" sz="quarter" idx="18"/>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p:spTree>
      <p:nvGrpSpPr>
        <p:cNvPr id="1" name=""/>
        <p:cNvGrpSpPr/>
        <p:nvPr/>
      </p:nvGrpSpPr>
      <p:grpSpPr>
        <a:xfrm>
          <a:off x="0" y="0"/>
          <a:ext cx="0" cy="0"/>
          <a:chOff x="0" y="0"/>
          <a:chExt cx="0" cy="0"/>
        </a:xfrm>
      </p:grpSpPr>
      <p:sp>
        <p:nvSpPr>
          <p:cNvPr id="19" name="Rectangle 2"/>
          <p:cNvSpPr>
            <a:spLocks noGrp="1"/>
          </p:cNvSpPr>
          <p:nvPr>
            <p:ph type="title"/>
          </p:nvPr>
        </p:nvSpPr>
        <p:spPr/>
        <p:txBody>
          <a:bodyPr/>
          <a:lstStyle>
            <a:extLst/>
          </a:lstStyle>
          <a:p>
            <a:r>
              <a:rPr lang="en-US" smtClean="0"/>
              <a:t>Click to edit Master title style</a:t>
            </a:r>
            <a:endParaRPr lang="en-US"/>
          </a:p>
        </p:txBody>
      </p:sp>
      <p:sp>
        <p:nvSpPr>
          <p:cNvPr id="31"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9" name="Rectangle 11"/>
          <p:cNvSpPr>
            <a:spLocks noGrp="1"/>
          </p:cNvSpPr>
          <p:nvPr>
            <p:ph sz="quarter" idx="15"/>
          </p:nvPr>
        </p:nvSpPr>
        <p:spPr>
          <a:xfrm>
            <a:off x="304800" y="609600"/>
            <a:ext cx="3962400" cy="563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8"/>
          <p:cNvSpPr>
            <a:spLocks noGrp="1"/>
          </p:cNvSpPr>
          <p:nvPr>
            <p:ph type="body" sz="quarter" idx="16" hasCustomPrompt="1"/>
          </p:nvPr>
        </p:nvSpPr>
        <p:spPr>
          <a:xfrm>
            <a:off x="4416552" y="381000"/>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15" name="Rectangle 11"/>
          <p:cNvSpPr>
            <a:spLocks noGrp="1"/>
          </p:cNvSpPr>
          <p:nvPr>
            <p:ph sz="quarter" idx="17"/>
          </p:nvPr>
        </p:nvSpPr>
        <p:spPr>
          <a:xfrm>
            <a:off x="4416552" y="609600"/>
            <a:ext cx="3962400" cy="563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Rectangle 13"/>
          <p:cNvSpPr>
            <a:spLocks noGrp="1"/>
          </p:cNvSpPr>
          <p:nvPr>
            <p:ph type="dt" sz="half" idx="18"/>
          </p:nvPr>
        </p:nvSpPr>
        <p:spPr/>
        <p:txBody>
          <a:bodyPr/>
          <a:lstStyle>
            <a:extLst/>
          </a:lstStyle>
          <a:p>
            <a:pPr algn="r"/>
            <a:fld id="{A1704A40-8D3B-4404-9986-2B5D36474D63}" type="datetime1">
              <a:rPr lang="en-US" smtClean="0"/>
              <a:pPr algn="r"/>
              <a:t>4/23/2016</a:t>
            </a:fld>
            <a:endParaRPr lang="en-US"/>
          </a:p>
        </p:txBody>
      </p:sp>
      <p:sp>
        <p:nvSpPr>
          <p:cNvPr id="16" name="Rectangle 16"/>
          <p:cNvSpPr>
            <a:spLocks noGrp="1"/>
          </p:cNvSpPr>
          <p:nvPr>
            <p:ph type="sldNum" sz="quarter" idx="19"/>
          </p:nvPr>
        </p:nvSpPr>
        <p:spPr/>
        <p:txBody>
          <a:bodyPr/>
          <a:lstStyle>
            <a:extLst/>
          </a:lstStyle>
          <a:p>
            <a:pPr algn="r"/>
            <a:fld id="{256D3EEF-DE4E-429D-8EC4-DDC531AFF587}" type="slidenum">
              <a:rPr lang="en-US" sz="1000" smtClean="0"/>
              <a:pPr algn="r"/>
              <a:t>‹#›</a:t>
            </a:fld>
            <a:endParaRPr lang="en-US"/>
          </a:p>
        </p:txBody>
      </p:sp>
      <p:sp>
        <p:nvSpPr>
          <p:cNvPr id="17" name="Rectangle 17"/>
          <p:cNvSpPr>
            <a:spLocks noGrp="1"/>
          </p:cNvSpPr>
          <p:nvPr>
            <p:ph type="ftr" sz="quarter" idx="20"/>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Up: 2 left, 1 right">
    <p:spTree>
      <p:nvGrpSpPr>
        <p:cNvPr id="1" name=""/>
        <p:cNvGrpSpPr/>
        <p:nvPr/>
      </p:nvGrpSpPr>
      <p:grpSpPr>
        <a:xfrm>
          <a:off x="0" y="0"/>
          <a:ext cx="0" cy="0"/>
          <a:chOff x="0" y="0"/>
          <a:chExt cx="0" cy="0"/>
        </a:xfrm>
      </p:grpSpPr>
      <p:sp>
        <p:nvSpPr>
          <p:cNvPr id="28" name="Rectangle 2"/>
          <p:cNvSpPr>
            <a:spLocks noGrp="1"/>
          </p:cNvSpPr>
          <p:nvPr>
            <p:ph type="title"/>
          </p:nvPr>
        </p:nvSpPr>
        <p:spPr/>
        <p:txBody>
          <a:bodyPr/>
          <a:lstStyle>
            <a:extLst/>
          </a:lstStyle>
          <a:p>
            <a:r>
              <a:rPr lang="en-US" smtClean="0"/>
              <a:t>Click to edit Master title style</a:t>
            </a:r>
            <a:endParaRPr lang="en-US"/>
          </a:p>
        </p:txBody>
      </p:sp>
      <p:sp>
        <p:nvSpPr>
          <p:cNvPr id="9"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18" name="Rectangle 11"/>
          <p:cNvSpPr>
            <a:spLocks noGrp="1"/>
          </p:cNvSpPr>
          <p:nvPr>
            <p:ph sz="quarter" idx="15"/>
          </p:nvPr>
        </p:nvSpPr>
        <p:spPr>
          <a:xfrm>
            <a:off x="304800" y="609600"/>
            <a:ext cx="3962400"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17" name="Rectangle 11"/>
          <p:cNvSpPr>
            <a:spLocks noGrp="1"/>
          </p:cNvSpPr>
          <p:nvPr>
            <p:ph sz="quarter" idx="17"/>
          </p:nvPr>
        </p:nvSpPr>
        <p:spPr>
          <a:xfrm>
            <a:off x="301752" y="3547872"/>
            <a:ext cx="3965448"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Rectangle 8"/>
          <p:cNvSpPr>
            <a:spLocks noGrp="1"/>
          </p:cNvSpPr>
          <p:nvPr>
            <p:ph type="body" sz="quarter" idx="18" hasCustomPrompt="1"/>
          </p:nvPr>
        </p:nvSpPr>
        <p:spPr>
          <a:xfrm>
            <a:off x="4416552" y="381000"/>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21" name="Rectangle 11"/>
          <p:cNvSpPr>
            <a:spLocks noGrp="1"/>
          </p:cNvSpPr>
          <p:nvPr>
            <p:ph sz="quarter" idx="19"/>
          </p:nvPr>
        </p:nvSpPr>
        <p:spPr>
          <a:xfrm>
            <a:off x="4416552" y="609600"/>
            <a:ext cx="3962400" cy="563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Rectangle 13"/>
          <p:cNvSpPr>
            <a:spLocks noGrp="1"/>
          </p:cNvSpPr>
          <p:nvPr>
            <p:ph type="dt" sz="half" idx="20"/>
          </p:nvPr>
        </p:nvSpPr>
        <p:spPr/>
        <p:txBody>
          <a:bodyPr/>
          <a:lstStyle>
            <a:extLst/>
          </a:lstStyle>
          <a:p>
            <a:pPr algn="r"/>
            <a:fld id="{DE3B91AD-F2C9-43CB-A84C-1D5C130F2509}" type="datetime1">
              <a:rPr lang="en-US" smtClean="0"/>
              <a:pPr algn="r"/>
              <a:t>4/23/2016</a:t>
            </a:fld>
            <a:endParaRPr lang="en-US"/>
          </a:p>
        </p:txBody>
      </p:sp>
      <p:sp>
        <p:nvSpPr>
          <p:cNvPr id="19" name="Rectangle 19"/>
          <p:cNvSpPr>
            <a:spLocks noGrp="1"/>
          </p:cNvSpPr>
          <p:nvPr>
            <p:ph type="sldNum" sz="quarter" idx="21"/>
          </p:nvPr>
        </p:nvSpPr>
        <p:spPr/>
        <p:txBody>
          <a:bodyPr/>
          <a:lstStyle>
            <a:extLst/>
          </a:lstStyle>
          <a:p>
            <a:pPr algn="r"/>
            <a:fld id="{256D3EEF-DE4E-429D-8EC4-DDC531AFF587}" type="slidenum">
              <a:rPr lang="en-US" sz="1000" smtClean="0"/>
              <a:pPr algn="r"/>
              <a:t>‹#›</a:t>
            </a:fld>
            <a:endParaRPr lang="en-US"/>
          </a:p>
        </p:txBody>
      </p:sp>
      <p:sp>
        <p:nvSpPr>
          <p:cNvPr id="22" name="Rectangle 22"/>
          <p:cNvSpPr>
            <a:spLocks noGrp="1"/>
          </p:cNvSpPr>
          <p:nvPr>
            <p:ph type="ftr" sz="quarter" idx="22"/>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1 Left, 2 Right">
    <p:spTree>
      <p:nvGrpSpPr>
        <p:cNvPr id="1" name=""/>
        <p:cNvGrpSpPr/>
        <p:nvPr/>
      </p:nvGrpSpPr>
      <p:grpSpPr>
        <a:xfrm>
          <a:off x="0" y="0"/>
          <a:ext cx="0" cy="0"/>
          <a:chOff x="0" y="0"/>
          <a:chExt cx="0" cy="0"/>
        </a:xfrm>
      </p:grpSpPr>
      <p:sp>
        <p:nvSpPr>
          <p:cNvPr id="25" name="Rectangle 2"/>
          <p:cNvSpPr>
            <a:spLocks noGrp="1"/>
          </p:cNvSpPr>
          <p:nvPr>
            <p:ph type="title"/>
          </p:nvPr>
        </p:nvSpPr>
        <p:spPr/>
        <p:txBody>
          <a:bodyPr/>
          <a:lstStyle>
            <a:extLst/>
          </a:lstStyle>
          <a:p>
            <a:r>
              <a:rPr lang="en-US" smtClean="0"/>
              <a:t>Click to edit Master title style</a:t>
            </a:r>
            <a:endParaRPr lang="en-US"/>
          </a:p>
        </p:txBody>
      </p:sp>
      <p:sp>
        <p:nvSpPr>
          <p:cNvPr id="13"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dirty="0"/>
          </a:p>
        </p:txBody>
      </p:sp>
      <p:sp>
        <p:nvSpPr>
          <p:cNvPr id="14" name="Rectangle 11"/>
          <p:cNvSpPr>
            <a:spLocks noGrp="1"/>
          </p:cNvSpPr>
          <p:nvPr>
            <p:ph sz="quarter" idx="15"/>
          </p:nvPr>
        </p:nvSpPr>
        <p:spPr>
          <a:xfrm>
            <a:off x="304800" y="609600"/>
            <a:ext cx="3962400" cy="563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Rectangle 8"/>
          <p:cNvSpPr>
            <a:spLocks noGrp="1"/>
          </p:cNvSpPr>
          <p:nvPr>
            <p:ph type="body" sz="quarter" idx="16" hasCustomPrompt="1"/>
          </p:nvPr>
        </p:nvSpPr>
        <p:spPr>
          <a:xfrm>
            <a:off x="4419600" y="381000"/>
            <a:ext cx="3962400"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17" name="Rectangle 11"/>
          <p:cNvSpPr>
            <a:spLocks noGrp="1"/>
          </p:cNvSpPr>
          <p:nvPr>
            <p:ph sz="quarter" idx="17"/>
          </p:nvPr>
        </p:nvSpPr>
        <p:spPr>
          <a:xfrm>
            <a:off x="4419600" y="609600"/>
            <a:ext cx="3962400"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Rectangle 8"/>
          <p:cNvSpPr>
            <a:spLocks noGrp="1"/>
          </p:cNvSpPr>
          <p:nvPr>
            <p:ph type="body" sz="quarter" idx="18" hasCustomPrompt="1"/>
          </p:nvPr>
        </p:nvSpPr>
        <p:spPr>
          <a:xfrm>
            <a:off x="4416552" y="3319272"/>
            <a:ext cx="3965448" cy="228600"/>
          </a:xfrm>
          <a:solidFill>
            <a:schemeClr val="accent6">
              <a:shade val="75000"/>
            </a:schemeClr>
          </a:solidFill>
        </p:spPr>
        <p:txBody>
          <a:bodyPr/>
          <a:lstStyle>
            <a:lvl1pPr>
              <a:defRPr b="1">
                <a:solidFill>
                  <a:schemeClr val="bg1"/>
                </a:solidFill>
              </a:defRPr>
            </a:lvl1pPr>
            <a:extLst/>
          </a:lstStyle>
          <a:p>
            <a:pPr lvl="0"/>
            <a:r>
              <a:rPr lang="en-US" dirty="0" smtClean="0"/>
              <a:t>Click to add heading</a:t>
            </a:r>
            <a:endParaRPr lang="en-US"/>
          </a:p>
        </p:txBody>
      </p:sp>
      <p:sp>
        <p:nvSpPr>
          <p:cNvPr id="20" name="Rectangle 11"/>
          <p:cNvSpPr>
            <a:spLocks noGrp="1"/>
          </p:cNvSpPr>
          <p:nvPr>
            <p:ph sz="quarter" idx="19"/>
          </p:nvPr>
        </p:nvSpPr>
        <p:spPr>
          <a:xfrm>
            <a:off x="4416552" y="3547872"/>
            <a:ext cx="3965448" cy="2706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1"/>
          <p:cNvSpPr>
            <a:spLocks noGrp="1"/>
          </p:cNvSpPr>
          <p:nvPr>
            <p:ph type="dt" sz="half" idx="20"/>
          </p:nvPr>
        </p:nvSpPr>
        <p:spPr/>
        <p:txBody>
          <a:bodyPr/>
          <a:lstStyle>
            <a:extLst/>
          </a:lstStyle>
          <a:p>
            <a:pPr algn="r"/>
            <a:fld id="{27D93220-918A-400D-B3FA-D8B22567DEBB}" type="datetime1">
              <a:rPr lang="en-US" smtClean="0"/>
              <a:pPr algn="r"/>
              <a:t>4/23/2016</a:t>
            </a:fld>
            <a:endParaRPr lang="en-US"/>
          </a:p>
        </p:txBody>
      </p:sp>
      <p:sp>
        <p:nvSpPr>
          <p:cNvPr id="22" name="Rectangle 22"/>
          <p:cNvSpPr>
            <a:spLocks noGrp="1"/>
          </p:cNvSpPr>
          <p:nvPr>
            <p:ph type="sldNum" sz="quarter" idx="21"/>
          </p:nvPr>
        </p:nvSpPr>
        <p:spPr/>
        <p:txBody>
          <a:bodyPr/>
          <a:lstStyle>
            <a:extLst/>
          </a:lstStyle>
          <a:p>
            <a:pPr algn="r"/>
            <a:fld id="{256D3EEF-DE4E-429D-8EC4-DDC531AFF587}" type="slidenum">
              <a:rPr lang="en-US" sz="1000" smtClean="0"/>
              <a:pPr algn="r"/>
              <a:t>‹#›</a:t>
            </a:fld>
            <a:endParaRPr lang="en-US"/>
          </a:p>
        </p:txBody>
      </p:sp>
      <p:sp>
        <p:nvSpPr>
          <p:cNvPr id="23" name="Rectangle 23"/>
          <p:cNvSpPr>
            <a:spLocks noGrp="1"/>
          </p:cNvSpPr>
          <p:nvPr>
            <p:ph type="ftr" sz="quarter" idx="22"/>
          </p:nvPr>
        </p:nvSpPr>
        <p:spPr/>
        <p:txBody>
          <a:bodyPr/>
          <a:lstStyle>
            <a:extLst/>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610600" y="0"/>
            <a:ext cx="5334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2" name="Rectangle 2"/>
          <p:cNvSpPr>
            <a:spLocks noGrp="1"/>
          </p:cNvSpPr>
          <p:nvPr>
            <p:ph type="title"/>
          </p:nvPr>
        </p:nvSpPr>
        <p:spPr>
          <a:xfrm>
            <a:off x="8610600" y="381000"/>
            <a:ext cx="533400" cy="5867400"/>
          </a:xfrm>
          <a:prstGeom prst="rect">
            <a:avLst/>
          </a:prstGeom>
        </p:spPr>
        <p:txBody>
          <a:bodyPr vert="vert" anchor="ctr">
            <a:normAutofit/>
          </a:bodyPr>
          <a:lstStyle>
            <a:extLst/>
          </a:lstStyle>
          <a:p>
            <a:r>
              <a:rPr lang="en-US" smtClean="0"/>
              <a:t>Click to edit Master title style</a:t>
            </a:r>
            <a:endParaRPr lang="en-US" dirty="0"/>
          </a:p>
        </p:txBody>
      </p:sp>
      <p:sp>
        <p:nvSpPr>
          <p:cNvPr id="3" name="Rectangle 3"/>
          <p:cNvSpPr>
            <a:spLocks noGrp="1"/>
          </p:cNvSpPr>
          <p:nvPr>
            <p:ph type="body" idx="1"/>
          </p:nvPr>
        </p:nvSpPr>
        <p:spPr>
          <a:xfrm>
            <a:off x="304800" y="381000"/>
            <a:ext cx="8077200" cy="586740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ctr">
              <a:defRPr sz="1000">
                <a:solidFill>
                  <a:schemeClr val="tx1">
                    <a:tint val="65000"/>
                  </a:schemeClr>
                </a:solidFill>
              </a:defRPr>
            </a:lvl1pPr>
            <a:extLst/>
          </a:lstStyle>
          <a:p>
            <a:pPr algn="r"/>
            <a:fld id="{CCD717AA-EA39-47F3-8A0A-15B3575EDB53}" type="datetime1">
              <a:rPr lang="en-US" smtClean="0"/>
              <a:pPr algn="r"/>
              <a:t>4/23/2016</a:t>
            </a:fld>
            <a:endParaRPr lang="en-US" sz="1000" dirty="0">
              <a:solidFill>
                <a:schemeClr val="tx1">
                  <a:tint val="65000"/>
                </a:schemeClr>
              </a:solidFill>
            </a:endParaRPr>
          </a:p>
        </p:txBody>
      </p:sp>
      <p:sp>
        <p:nvSpPr>
          <p:cNvPr id="6" name="Rectangle 6"/>
          <p:cNvSpPr>
            <a:spLocks noGrp="1"/>
          </p:cNvSpPr>
          <p:nvPr>
            <p:ph type="sldNum" sz="quarter" idx="4"/>
          </p:nvPr>
        </p:nvSpPr>
        <p:spPr>
          <a:xfrm>
            <a:off x="6504432" y="6473952"/>
            <a:ext cx="990600" cy="304800"/>
          </a:xfrm>
          <a:prstGeom prst="rect">
            <a:avLst/>
          </a:prstGeom>
        </p:spPr>
        <p:txBody>
          <a:bodyPr vert="horz" anchor="ctr"/>
          <a:lstStyle>
            <a:lvl1pPr algn="r">
              <a:defRPr sz="1000"/>
            </a:lvl1pPr>
            <a:extLst/>
          </a:lstStyle>
          <a:p>
            <a:pPr algn="r"/>
            <a:fld id="{256D3EEF-DE4E-429D-8EC4-DDC531AFF587}" type="slidenum">
              <a:rPr lang="en-US" sz="1000" smtClean="0"/>
              <a:pPr algn="r"/>
              <a:t>‹#›</a:t>
            </a:fld>
            <a:endParaRPr lang="en-US" sz="1000" dirty="0"/>
          </a:p>
        </p:txBody>
      </p:sp>
      <p:sp>
        <p:nvSpPr>
          <p:cNvPr id="11" name="Rectangle 10"/>
          <p:cNvSpPr/>
          <p:nvPr/>
        </p:nvSpPr>
        <p:spPr>
          <a:xfrm>
            <a:off x="0" y="0"/>
            <a:ext cx="762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extLst/>
          </a:lstStyle>
          <a:p>
            <a:pPr algn="ctr"/>
            <a:endParaRPr lang="en-US" dirty="0"/>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a:defRPr sz="1000">
                <a:solidFill>
                  <a:sysClr val="windowText" lastClr="000000"/>
                </a:solidFill>
              </a:defRPr>
            </a:lvl1pPr>
            <a:extLst/>
          </a:lstStyle>
          <a:p>
            <a:endParaRPr lang="en-US" sz="1000" dirty="0">
              <a:solidFill>
                <a:sysClr val="windowText" lastClr="000000"/>
              </a:solidFill>
            </a:endParaRPr>
          </a:p>
        </p:txBody>
      </p:sp>
      <p:pic>
        <p:nvPicPr>
          <p:cNvPr id="13" name="Picture 12"/>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596336" y="6401580"/>
            <a:ext cx="1014264" cy="45641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3"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rtl="0" eaLnBrk="1" latinLnBrk="0" hangingPunct="1">
        <a:spcBef>
          <a:spcPct val="0"/>
        </a:spcBef>
        <a:buNone/>
        <a:defRPr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sz="1100">
          <a:solidFill>
            <a:schemeClr val="tx1"/>
          </a:solidFill>
          <a:latin typeface="+mn-lt"/>
          <a:ea typeface="+mn-ea"/>
          <a:cs typeface="+mn-cs"/>
        </a:defRPr>
      </a:lvl1pPr>
      <a:lvl2pPr marL="742950" indent="-285750" algn="l" rtl="0" eaLnBrk="1" latinLnBrk="0" hangingPunct="1">
        <a:spcBef>
          <a:spcPct val="20000"/>
        </a:spcBef>
        <a:buFontTx/>
        <a:buNone/>
        <a:defRPr sz="1100">
          <a:solidFill>
            <a:schemeClr val="tx1"/>
          </a:solidFill>
          <a:latin typeface="+mn-lt"/>
          <a:ea typeface="+mn-ea"/>
          <a:cs typeface="+mn-cs"/>
        </a:defRPr>
      </a:lvl2pPr>
      <a:lvl3pPr marL="1143000" indent="-228600" algn="l" rtl="0" eaLnBrk="1" latinLnBrk="0" hangingPunct="1">
        <a:spcBef>
          <a:spcPct val="20000"/>
        </a:spcBef>
        <a:buFontTx/>
        <a:buNone/>
        <a:defRPr sz="1100">
          <a:solidFill>
            <a:schemeClr val="tx1"/>
          </a:solidFill>
          <a:latin typeface="+mn-lt"/>
          <a:ea typeface="+mn-ea"/>
          <a:cs typeface="+mn-cs"/>
        </a:defRPr>
      </a:lvl3pPr>
      <a:lvl4pPr marL="1600200" indent="-228600" algn="l" rtl="0" eaLnBrk="1" latinLnBrk="0" hangingPunct="1">
        <a:spcBef>
          <a:spcPct val="20000"/>
        </a:spcBef>
        <a:buFontTx/>
        <a:buNone/>
        <a:defRPr sz="1100">
          <a:solidFill>
            <a:schemeClr val="tx1"/>
          </a:solidFill>
          <a:latin typeface="+mn-lt"/>
          <a:ea typeface="+mn-ea"/>
          <a:cs typeface="+mn-cs"/>
        </a:defRPr>
      </a:lvl4pPr>
      <a:lvl5pPr marL="2057400" indent="-228600" algn="l" rtl="0" eaLnBrk="1" latinLnBrk="0" hangingPunct="1">
        <a:spcBef>
          <a:spcPct val="20000"/>
        </a:spcBef>
        <a:buFontTx/>
        <a:buNone/>
        <a:defRPr sz="1100">
          <a:solidFill>
            <a:schemeClr val="tx1"/>
          </a:solidFill>
          <a:latin typeface="+mn-lt"/>
          <a:ea typeface="+mn-ea"/>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microsoft.com/office/2007/relationships/diagramDrawing" Target="../diagrams/drawing2.xml"/><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diagramColors" Target="../diagrams/colors2.xml"/><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diagramQuickStyle" Target="../diagrams/quickStyle2.xml"/><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diagramLayout" Target="../diagrams/layout2.xml"/><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jpeg"/></Relationships>
</file>

<file path=ppt/slides/_rels/slide17.xml.rels><?xml version="1.0" encoding="UTF-8" standalone="yes"?>
<Relationships xmlns="http://schemas.openxmlformats.org/package/2006/relationships"><Relationship Id="rId3" Type="http://schemas.openxmlformats.org/officeDocument/2006/relationships/hyperlink" Target="http://www.pmi.org/pmief/default.asp" TargetMode="External"/><Relationship Id="rId2" Type="http://schemas.openxmlformats.org/officeDocument/2006/relationships/image" Target="../media/image58.png"/><Relationship Id="rId1" Type="http://schemas.openxmlformats.org/officeDocument/2006/relationships/slideLayout" Target="../slideLayouts/slideLayout18.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0.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jpeg"/><Relationship Id="rId18" Type="http://schemas.openxmlformats.org/officeDocument/2006/relationships/hyperlink" Target="http://www.tai.com.tr/" TargetMode="External"/><Relationship Id="rId26" Type="http://schemas.openxmlformats.org/officeDocument/2006/relationships/hyperlink" Target="http://www.sdt.com.tr/" TargetMode="External"/><Relationship Id="rId39" Type="http://schemas.openxmlformats.org/officeDocument/2006/relationships/image" Target="../media/image96.emf"/><Relationship Id="rId3" Type="http://schemas.openxmlformats.org/officeDocument/2006/relationships/image" Target="../media/image67.jpeg"/><Relationship Id="rId21" Type="http://schemas.openxmlformats.org/officeDocument/2006/relationships/image" Target="../media/image82.jpeg"/><Relationship Id="rId34" Type="http://schemas.openxmlformats.org/officeDocument/2006/relationships/image" Target="../media/image91.jpeg"/><Relationship Id="rId7" Type="http://schemas.openxmlformats.org/officeDocument/2006/relationships/image" Target="../media/image71.jpeg"/><Relationship Id="rId12" Type="http://schemas.openxmlformats.org/officeDocument/2006/relationships/image" Target="../media/image76.jpeg"/><Relationship Id="rId17" Type="http://schemas.openxmlformats.org/officeDocument/2006/relationships/image" Target="../media/image80.png"/><Relationship Id="rId25" Type="http://schemas.openxmlformats.org/officeDocument/2006/relationships/image" Target="../media/image84.jpeg"/><Relationship Id="rId33" Type="http://schemas.openxmlformats.org/officeDocument/2006/relationships/image" Target="../media/image90.jpeg"/><Relationship Id="rId38" Type="http://schemas.openxmlformats.org/officeDocument/2006/relationships/image" Target="../media/image95.emf"/><Relationship Id="rId2" Type="http://schemas.openxmlformats.org/officeDocument/2006/relationships/image" Target="../media/image66.jpeg"/><Relationship Id="rId16" Type="http://schemas.openxmlformats.org/officeDocument/2006/relationships/image" Target="../media/image79.png"/><Relationship Id="rId20" Type="http://schemas.openxmlformats.org/officeDocument/2006/relationships/hyperlink" Target="http://www.fnss.com.tr/" TargetMode="External"/><Relationship Id="rId29" Type="http://schemas.openxmlformats.org/officeDocument/2006/relationships/image" Target="../media/image86.jpeg"/><Relationship Id="rId41" Type="http://schemas.openxmlformats.org/officeDocument/2006/relationships/image" Target="../media/image98.emf"/><Relationship Id="rId1" Type="http://schemas.openxmlformats.org/officeDocument/2006/relationships/slideLayout" Target="../slideLayouts/slideLayout18.xml"/><Relationship Id="rId6" Type="http://schemas.openxmlformats.org/officeDocument/2006/relationships/image" Target="../media/image70.jpeg"/><Relationship Id="rId11" Type="http://schemas.openxmlformats.org/officeDocument/2006/relationships/image" Target="../media/image75.jpeg"/><Relationship Id="rId24" Type="http://schemas.openxmlformats.org/officeDocument/2006/relationships/hyperlink" Target="http://www.meteksansavunma.com.tr/" TargetMode="External"/><Relationship Id="rId32" Type="http://schemas.openxmlformats.org/officeDocument/2006/relationships/image" Target="../media/image89.jpeg"/><Relationship Id="rId37" Type="http://schemas.openxmlformats.org/officeDocument/2006/relationships/image" Target="../media/image94.emf"/><Relationship Id="rId40" Type="http://schemas.openxmlformats.org/officeDocument/2006/relationships/image" Target="../media/image97.png"/><Relationship Id="rId5" Type="http://schemas.openxmlformats.org/officeDocument/2006/relationships/image" Target="../media/image69.jpeg"/><Relationship Id="rId15" Type="http://schemas.openxmlformats.org/officeDocument/2006/relationships/image" Target="../media/image78.jpeg"/><Relationship Id="rId23" Type="http://schemas.openxmlformats.org/officeDocument/2006/relationships/image" Target="../media/image83.png"/><Relationship Id="rId28" Type="http://schemas.openxmlformats.org/officeDocument/2006/relationships/hyperlink" Target="http://www.stm.com.tr/" TargetMode="External"/><Relationship Id="rId36" Type="http://schemas.openxmlformats.org/officeDocument/2006/relationships/image" Target="../media/image93.emf"/><Relationship Id="rId10" Type="http://schemas.openxmlformats.org/officeDocument/2006/relationships/image" Target="../media/image74.jpeg"/><Relationship Id="rId19" Type="http://schemas.openxmlformats.org/officeDocument/2006/relationships/image" Target="../media/image81.jpeg"/><Relationship Id="rId31" Type="http://schemas.openxmlformats.org/officeDocument/2006/relationships/image" Target="../media/image88.jpeg"/><Relationship Id="rId4" Type="http://schemas.openxmlformats.org/officeDocument/2006/relationships/image" Target="../media/image68.jpeg"/><Relationship Id="rId9" Type="http://schemas.openxmlformats.org/officeDocument/2006/relationships/image" Target="../media/image73.jpeg"/><Relationship Id="rId14" Type="http://schemas.openxmlformats.org/officeDocument/2006/relationships/hyperlink" Target="http://www.aselsan.com.tr/" TargetMode="External"/><Relationship Id="rId22" Type="http://schemas.openxmlformats.org/officeDocument/2006/relationships/hyperlink" Target="http://www.gateelektronik.com.tr/" TargetMode="External"/><Relationship Id="rId27" Type="http://schemas.openxmlformats.org/officeDocument/2006/relationships/image" Target="../media/image85.jpeg"/><Relationship Id="rId30" Type="http://schemas.openxmlformats.org/officeDocument/2006/relationships/image" Target="../media/image87.jpeg"/><Relationship Id="rId35" Type="http://schemas.openxmlformats.org/officeDocument/2006/relationships/image" Target="../media/image92.emf"/></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jpeg"/><Relationship Id="rId2" Type="http://schemas.openxmlformats.org/officeDocument/2006/relationships/image" Target="../media/image90.jpeg"/><Relationship Id="rId1" Type="http://schemas.openxmlformats.org/officeDocument/2006/relationships/slideLayout" Target="../slideLayouts/slideLayout18.xml"/><Relationship Id="rId6" Type="http://schemas.openxmlformats.org/officeDocument/2006/relationships/image" Target="../media/image102.jpe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jpeg"/><Relationship Id="rId9" Type="http://schemas.openxmlformats.org/officeDocument/2006/relationships/image" Target="../media/image105.jpe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15.png"/><Relationship Id="rId5" Type="http://schemas.openxmlformats.org/officeDocument/2006/relationships/image" Target="../media/image57.png"/><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image" Target="../media/image17.jpeg"/><Relationship Id="rId1" Type="http://schemas.openxmlformats.org/officeDocument/2006/relationships/slideLayout" Target="../slideLayouts/slideLayout5.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5.xml"/><Relationship Id="rId4" Type="http://schemas.openxmlformats.org/officeDocument/2006/relationships/image" Target="../media/image139.png"/></Relationships>
</file>

<file path=ppt/slides/_rels/slide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41.emf"/></Relationships>
</file>

<file path=ppt/slides/_rels/slide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5.png"/><Relationship Id="rId4" Type="http://schemas.openxmlformats.org/officeDocument/2006/relationships/image" Target="../media/image144.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mailto:emre.alic@pmi.org.tr" TargetMode="External"/><Relationship Id="rId2" Type="http://schemas.openxmlformats.org/officeDocument/2006/relationships/hyperlink" Target="mailto:emre.alic@gsb.gov.tr" TargetMode="External"/><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hyperlink" Target="mailto:emrealic@live.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pmi.org.tr/" TargetMode="External"/><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
        <p:nvSpPr>
          <p:cNvPr id="7" name="TextBox 61"/>
          <p:cNvSpPr txBox="1"/>
          <p:nvPr/>
        </p:nvSpPr>
        <p:spPr>
          <a:xfrm>
            <a:off x="452758" y="4149080"/>
            <a:ext cx="7884594" cy="1508105"/>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PROJE YÖNETİMİ ve PROJE YÖNETİCİLİĞİ</a:t>
            </a:r>
          </a:p>
          <a:p>
            <a:pPr algn="ctr"/>
            <a:endParaRPr lang="tr-TR" b="1" dirty="0">
              <a:ln/>
              <a:solidFill>
                <a:schemeClr val="accent4"/>
              </a:solidFill>
            </a:endParaRPr>
          </a:p>
          <a:p>
            <a:pPr algn="ctr"/>
            <a:r>
              <a:rPr lang="tr-TR" sz="3600" b="1" dirty="0" smtClean="0">
                <a:ln/>
                <a:solidFill>
                  <a:schemeClr val="accent4"/>
                </a:solidFill>
              </a:rPr>
              <a:t>EMRE ALIÇ, PMP</a:t>
            </a:r>
            <a:endParaRPr lang="tr-TR" sz="3600" b="1" dirty="0">
              <a:ln/>
              <a:solidFill>
                <a:schemeClr val="accent4"/>
              </a:solidFill>
            </a:endParaRPr>
          </a:p>
        </p:txBody>
      </p:sp>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732" y="1268760"/>
            <a:ext cx="3858371" cy="1722487"/>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801" y="998225"/>
            <a:ext cx="2015155" cy="2015155"/>
          </a:xfrm>
          <a:prstGeom prst="rect">
            <a:avLst/>
          </a:prstGeom>
        </p:spPr>
      </p:pic>
    </p:spTree>
    <p:extLst>
      <p:ext uri="{BB962C8B-B14F-4D97-AF65-F5344CB8AC3E}">
        <p14:creationId xmlns:p14="http://schemas.microsoft.com/office/powerpoint/2010/main" val="341263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latin typeface="+mj-lt"/>
              </a:rPr>
              <a:t>Üyelerimizin Dünyadaki Dağılımı</a:t>
            </a:r>
            <a:endParaRPr lang="tr-TR" dirty="0">
              <a:latin typeface="+mj-lt"/>
            </a:endParaRPr>
          </a:p>
        </p:txBody>
      </p:sp>
      <p:pic>
        <p:nvPicPr>
          <p:cNvPr id="6" name="Picture 2"/>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578221" y="1383647"/>
            <a:ext cx="807720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288" b="50000"/>
          <a:stretch/>
        </p:blipFill>
        <p:spPr bwMode="auto">
          <a:xfrm>
            <a:off x="1549821" y="2329456"/>
            <a:ext cx="576064" cy="3084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031" b="50000"/>
          <a:stretch/>
        </p:blipFill>
        <p:spPr bwMode="auto">
          <a:xfrm>
            <a:off x="4130312" y="1793237"/>
            <a:ext cx="371837" cy="194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900" b="50000"/>
          <a:stretch/>
        </p:blipFill>
        <p:spPr bwMode="auto">
          <a:xfrm>
            <a:off x="3602885" y="2092515"/>
            <a:ext cx="350532" cy="181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0000"/>
          <a:stretch/>
        </p:blipFill>
        <p:spPr bwMode="auto">
          <a:xfrm>
            <a:off x="4032767" y="2308539"/>
            <a:ext cx="397374" cy="2394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0000"/>
          <a:stretch/>
        </p:blipFill>
        <p:spPr bwMode="auto">
          <a:xfrm>
            <a:off x="4646165" y="2112583"/>
            <a:ext cx="331172" cy="2168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50000"/>
          <a:stretch/>
        </p:blipFill>
        <p:spPr bwMode="auto">
          <a:xfrm>
            <a:off x="4718173" y="2596571"/>
            <a:ext cx="255825" cy="1732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50000"/>
          <a:stretch/>
        </p:blipFill>
        <p:spPr bwMode="auto">
          <a:xfrm>
            <a:off x="5104589" y="2884603"/>
            <a:ext cx="216024" cy="1452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0"/>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954" b="62329"/>
          <a:stretch/>
        </p:blipFill>
        <p:spPr bwMode="auto">
          <a:xfrm>
            <a:off x="5320613" y="2741538"/>
            <a:ext cx="336713" cy="1364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0710" b="50000"/>
          <a:stretch/>
        </p:blipFill>
        <p:spPr bwMode="auto">
          <a:xfrm>
            <a:off x="5582269" y="3029902"/>
            <a:ext cx="360040" cy="1908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50000"/>
          <a:stretch/>
        </p:blipFill>
        <p:spPr bwMode="auto">
          <a:xfrm>
            <a:off x="6883425" y="3119877"/>
            <a:ext cx="355028" cy="225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7288" b="50000"/>
          <a:stretch/>
        </p:blipFill>
        <p:spPr bwMode="auto">
          <a:xfrm>
            <a:off x="1189821" y="4953654"/>
            <a:ext cx="360000" cy="1927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46031" b="50000"/>
          <a:stretch/>
        </p:blipFill>
        <p:spPr bwMode="auto">
          <a:xfrm>
            <a:off x="3722004" y="4794994"/>
            <a:ext cx="360000" cy="188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5900" b="50000"/>
          <a:stretch/>
        </p:blipFill>
        <p:spPr bwMode="auto">
          <a:xfrm>
            <a:off x="3722004" y="5091235"/>
            <a:ext cx="360000" cy="186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50000"/>
          <a:stretch/>
        </p:blipFill>
        <p:spPr bwMode="auto">
          <a:xfrm>
            <a:off x="3722004" y="5386214"/>
            <a:ext cx="360000" cy="2169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50000"/>
          <a:stretch/>
        </p:blipFill>
        <p:spPr bwMode="auto">
          <a:xfrm>
            <a:off x="3722004" y="5659091"/>
            <a:ext cx="360000" cy="2357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50000"/>
          <a:stretch/>
        </p:blipFill>
        <p:spPr bwMode="auto">
          <a:xfrm>
            <a:off x="5942309" y="4709862"/>
            <a:ext cx="360000" cy="243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6"/>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r="50000"/>
          <a:stretch/>
        </p:blipFill>
        <p:spPr bwMode="auto">
          <a:xfrm>
            <a:off x="5942309" y="5027178"/>
            <a:ext cx="360000" cy="242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10"/>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53954" b="62329"/>
          <a:stretch/>
        </p:blipFill>
        <p:spPr bwMode="auto">
          <a:xfrm>
            <a:off x="5942309" y="5378908"/>
            <a:ext cx="360000" cy="1458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0710" b="50000"/>
          <a:stretch/>
        </p:blipFill>
        <p:spPr bwMode="auto">
          <a:xfrm>
            <a:off x="5942309" y="5634395"/>
            <a:ext cx="360000" cy="1907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11"/>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r="50000"/>
          <a:stretch/>
        </p:blipFill>
        <p:spPr bwMode="auto">
          <a:xfrm>
            <a:off x="5942309" y="5934777"/>
            <a:ext cx="360000" cy="2283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604245" y="4939011"/>
            <a:ext cx="474810"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ABD(3)</a:t>
            </a:r>
            <a:endParaRPr lang="tr-TR" dirty="0"/>
          </a:p>
        </p:txBody>
      </p:sp>
      <p:sp>
        <p:nvSpPr>
          <p:cNvPr id="28" name="TextBox 27"/>
          <p:cNvSpPr txBox="1"/>
          <p:nvPr/>
        </p:nvSpPr>
        <p:spPr>
          <a:xfrm>
            <a:off x="4151120" y="4753183"/>
            <a:ext cx="667170"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İngiltere (3)</a:t>
            </a:r>
            <a:endParaRPr lang="tr-TR" dirty="0"/>
          </a:p>
        </p:txBody>
      </p:sp>
      <p:sp>
        <p:nvSpPr>
          <p:cNvPr id="29" name="TextBox 28"/>
          <p:cNvSpPr txBox="1"/>
          <p:nvPr/>
        </p:nvSpPr>
        <p:spPr>
          <a:xfrm>
            <a:off x="4142109" y="5083607"/>
            <a:ext cx="612668"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İrlanda (1)</a:t>
            </a:r>
            <a:endParaRPr lang="tr-TR" dirty="0"/>
          </a:p>
        </p:txBody>
      </p:sp>
      <p:sp>
        <p:nvSpPr>
          <p:cNvPr id="30" name="TextBox 29"/>
          <p:cNvSpPr txBox="1"/>
          <p:nvPr/>
        </p:nvSpPr>
        <p:spPr>
          <a:xfrm>
            <a:off x="4142109" y="5371639"/>
            <a:ext cx="684803"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Almanya (1)</a:t>
            </a:r>
            <a:endParaRPr lang="tr-TR" dirty="0"/>
          </a:p>
        </p:txBody>
      </p:sp>
      <p:sp>
        <p:nvSpPr>
          <p:cNvPr id="31" name="TextBox 30"/>
          <p:cNvSpPr txBox="1"/>
          <p:nvPr/>
        </p:nvSpPr>
        <p:spPr>
          <a:xfrm>
            <a:off x="4142109" y="5679400"/>
            <a:ext cx="1008609"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Çek Cumhuriyeti (1)</a:t>
            </a:r>
            <a:endParaRPr lang="tr-TR" dirty="0"/>
          </a:p>
        </p:txBody>
      </p:sp>
      <p:sp>
        <p:nvSpPr>
          <p:cNvPr id="32" name="TextBox 31"/>
          <p:cNvSpPr txBox="1"/>
          <p:nvPr/>
        </p:nvSpPr>
        <p:spPr>
          <a:xfrm>
            <a:off x="6549840" y="4709862"/>
            <a:ext cx="630301"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Lübnan (1)</a:t>
            </a:r>
            <a:endParaRPr lang="tr-TR" dirty="0"/>
          </a:p>
        </p:txBody>
      </p:sp>
      <p:sp>
        <p:nvSpPr>
          <p:cNvPr id="33" name="TextBox 32"/>
          <p:cNvSpPr txBox="1"/>
          <p:nvPr/>
        </p:nvSpPr>
        <p:spPr>
          <a:xfrm>
            <a:off x="6540829" y="5040286"/>
            <a:ext cx="976549"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Suudi Arabistan (1)</a:t>
            </a:r>
            <a:endParaRPr lang="tr-TR" dirty="0"/>
          </a:p>
        </p:txBody>
      </p:sp>
      <p:sp>
        <p:nvSpPr>
          <p:cNvPr id="34" name="TextBox 33"/>
          <p:cNvSpPr txBox="1"/>
          <p:nvPr/>
        </p:nvSpPr>
        <p:spPr>
          <a:xfrm>
            <a:off x="6540829" y="5328318"/>
            <a:ext cx="540533"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Katar (1)</a:t>
            </a:r>
            <a:endParaRPr lang="tr-TR" dirty="0"/>
          </a:p>
        </p:txBody>
      </p:sp>
      <p:sp>
        <p:nvSpPr>
          <p:cNvPr id="35" name="TextBox 34"/>
          <p:cNvSpPr txBox="1"/>
          <p:nvPr/>
        </p:nvSpPr>
        <p:spPr>
          <a:xfrm>
            <a:off x="6540829" y="5636079"/>
            <a:ext cx="652743"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Umman (1)</a:t>
            </a:r>
            <a:endParaRPr lang="tr-TR" dirty="0"/>
          </a:p>
        </p:txBody>
      </p:sp>
      <p:sp>
        <p:nvSpPr>
          <p:cNvPr id="36" name="TextBox 35"/>
          <p:cNvSpPr txBox="1"/>
          <p:nvPr/>
        </p:nvSpPr>
        <p:spPr>
          <a:xfrm>
            <a:off x="6535957" y="5947703"/>
            <a:ext cx="752129"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extLst/>
          </a:lstStyle>
          <a:p>
            <a:r>
              <a:rPr lang="tr-TR" dirty="0" smtClean="0"/>
              <a:t>Kamboçya (1)</a:t>
            </a:r>
            <a:endParaRPr lang="tr-TR" dirty="0"/>
          </a:p>
        </p:txBody>
      </p:sp>
      <p:graphicFrame>
        <p:nvGraphicFramePr>
          <p:cNvPr id="39" name="Diagram 38"/>
          <p:cNvGraphicFramePr/>
          <p:nvPr>
            <p:extLst/>
          </p:nvPr>
        </p:nvGraphicFramePr>
        <p:xfrm>
          <a:off x="7032591" y="1667435"/>
          <a:ext cx="1855914" cy="155327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428839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anim calcmode="lin" valueType="num">
                                      <p:cBhvr>
                                        <p:cTn id="23" dur="2000" fill="hold"/>
                                        <p:tgtEl>
                                          <p:spTgt spid="10"/>
                                        </p:tgtEl>
                                        <p:attrNameLst>
                                          <p:attrName>ppt_w</p:attrName>
                                        </p:attrNameLst>
                                      </p:cBhvr>
                                      <p:tavLst>
                                        <p:tav tm="0" fmla="#ppt_w*sin(2.5*pi*$)">
                                          <p:val>
                                            <p:fltVal val="0"/>
                                          </p:val>
                                        </p:tav>
                                        <p:tav tm="100000">
                                          <p:val>
                                            <p:fltVal val="1"/>
                                          </p:val>
                                        </p:tav>
                                      </p:tavLst>
                                    </p:anim>
                                    <p:anim calcmode="lin" valueType="num">
                                      <p:cBhvr>
                                        <p:cTn id="24" dur="2000" fill="hold"/>
                                        <p:tgtEl>
                                          <p:spTgt spid="10"/>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anim calcmode="lin" valueType="num">
                                      <p:cBhvr>
                                        <p:cTn id="28" dur="2000" fill="hold"/>
                                        <p:tgtEl>
                                          <p:spTgt spid="11"/>
                                        </p:tgtEl>
                                        <p:attrNameLst>
                                          <p:attrName>ppt_w</p:attrName>
                                        </p:attrNameLst>
                                      </p:cBhvr>
                                      <p:tavLst>
                                        <p:tav tm="0" fmla="#ppt_w*sin(2.5*pi*$)">
                                          <p:val>
                                            <p:fltVal val="0"/>
                                          </p:val>
                                        </p:tav>
                                        <p:tav tm="100000">
                                          <p:val>
                                            <p:fltVal val="1"/>
                                          </p:val>
                                        </p:tav>
                                      </p:tavLst>
                                    </p:anim>
                                    <p:anim calcmode="lin" valueType="num">
                                      <p:cBhvr>
                                        <p:cTn id="29" dur="2000" fill="hold"/>
                                        <p:tgtEl>
                                          <p:spTgt spid="11"/>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000"/>
                                        <p:tgtEl>
                                          <p:spTgt spid="12"/>
                                        </p:tgtEl>
                                      </p:cBhvr>
                                    </p:animEffect>
                                    <p:anim calcmode="lin" valueType="num">
                                      <p:cBhvr>
                                        <p:cTn id="33" dur="2000" fill="hold"/>
                                        <p:tgtEl>
                                          <p:spTgt spid="12"/>
                                        </p:tgtEl>
                                        <p:attrNameLst>
                                          <p:attrName>ppt_w</p:attrName>
                                        </p:attrNameLst>
                                      </p:cBhvr>
                                      <p:tavLst>
                                        <p:tav tm="0" fmla="#ppt_w*sin(2.5*pi*$)">
                                          <p:val>
                                            <p:fltVal val="0"/>
                                          </p:val>
                                        </p:tav>
                                        <p:tav tm="100000">
                                          <p:val>
                                            <p:fltVal val="1"/>
                                          </p:val>
                                        </p:tav>
                                      </p:tavLst>
                                    </p:anim>
                                    <p:anim calcmode="lin" valueType="num">
                                      <p:cBhvr>
                                        <p:cTn id="34" dur="2000" fill="hold"/>
                                        <p:tgtEl>
                                          <p:spTgt spid="12"/>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000"/>
                                        <p:tgtEl>
                                          <p:spTgt spid="13"/>
                                        </p:tgtEl>
                                      </p:cBhvr>
                                    </p:animEffect>
                                    <p:anim calcmode="lin" valueType="num">
                                      <p:cBhvr>
                                        <p:cTn id="38" dur="2000" fill="hold"/>
                                        <p:tgtEl>
                                          <p:spTgt spid="13"/>
                                        </p:tgtEl>
                                        <p:attrNameLst>
                                          <p:attrName>ppt_w</p:attrName>
                                        </p:attrNameLst>
                                      </p:cBhvr>
                                      <p:tavLst>
                                        <p:tav tm="0" fmla="#ppt_w*sin(2.5*pi*$)">
                                          <p:val>
                                            <p:fltVal val="0"/>
                                          </p:val>
                                        </p:tav>
                                        <p:tav tm="100000">
                                          <p:val>
                                            <p:fltVal val="1"/>
                                          </p:val>
                                        </p:tav>
                                      </p:tavLst>
                                    </p:anim>
                                    <p:anim calcmode="lin" valueType="num">
                                      <p:cBhvr>
                                        <p:cTn id="39" dur="2000" fill="hold"/>
                                        <p:tgtEl>
                                          <p:spTgt spid="13"/>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anim calcmode="lin" valueType="num">
                                      <p:cBhvr>
                                        <p:cTn id="43" dur="2000" fill="hold"/>
                                        <p:tgtEl>
                                          <p:spTgt spid="14"/>
                                        </p:tgtEl>
                                        <p:attrNameLst>
                                          <p:attrName>ppt_w</p:attrName>
                                        </p:attrNameLst>
                                      </p:cBhvr>
                                      <p:tavLst>
                                        <p:tav tm="0" fmla="#ppt_w*sin(2.5*pi*$)">
                                          <p:val>
                                            <p:fltVal val="0"/>
                                          </p:val>
                                        </p:tav>
                                        <p:tav tm="100000">
                                          <p:val>
                                            <p:fltVal val="1"/>
                                          </p:val>
                                        </p:tav>
                                      </p:tavLst>
                                    </p:anim>
                                    <p:anim calcmode="lin" valueType="num">
                                      <p:cBhvr>
                                        <p:cTn id="44" dur="2000" fill="hold"/>
                                        <p:tgtEl>
                                          <p:spTgt spid="14"/>
                                        </p:tgtEl>
                                        <p:attrNameLst>
                                          <p:attrName>ppt_h</p:attrName>
                                        </p:attrNameLst>
                                      </p:cBhvr>
                                      <p:tavLst>
                                        <p:tav tm="0">
                                          <p:val>
                                            <p:strVal val="#ppt_h"/>
                                          </p:val>
                                        </p:tav>
                                        <p:tav tm="100000">
                                          <p:val>
                                            <p:strVal val="#ppt_h"/>
                                          </p:val>
                                        </p:tav>
                                      </p:tavLst>
                                    </p:anim>
                                  </p:childTnLst>
                                </p:cTn>
                              </p:par>
                              <p:par>
                                <p:cTn id="45" presetID="45"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0"/>
                                        <p:tgtEl>
                                          <p:spTgt spid="15"/>
                                        </p:tgtEl>
                                      </p:cBhvr>
                                    </p:animEffect>
                                    <p:anim calcmode="lin" valueType="num">
                                      <p:cBhvr>
                                        <p:cTn id="48" dur="2000" fill="hold"/>
                                        <p:tgtEl>
                                          <p:spTgt spid="15"/>
                                        </p:tgtEl>
                                        <p:attrNameLst>
                                          <p:attrName>ppt_w</p:attrName>
                                        </p:attrNameLst>
                                      </p:cBhvr>
                                      <p:tavLst>
                                        <p:tav tm="0" fmla="#ppt_w*sin(2.5*pi*$)">
                                          <p:val>
                                            <p:fltVal val="0"/>
                                          </p:val>
                                        </p:tav>
                                        <p:tav tm="100000">
                                          <p:val>
                                            <p:fltVal val="1"/>
                                          </p:val>
                                        </p:tav>
                                      </p:tavLst>
                                    </p:anim>
                                    <p:anim calcmode="lin" valueType="num">
                                      <p:cBhvr>
                                        <p:cTn id="49" dur="2000" fill="hold"/>
                                        <p:tgtEl>
                                          <p:spTgt spid="15"/>
                                        </p:tgtEl>
                                        <p:attrNameLst>
                                          <p:attrName>ppt_h</p:attrName>
                                        </p:attrNameLst>
                                      </p:cBhvr>
                                      <p:tavLst>
                                        <p:tav tm="0">
                                          <p:val>
                                            <p:strVal val="#ppt_h"/>
                                          </p:val>
                                        </p:tav>
                                        <p:tav tm="100000">
                                          <p:val>
                                            <p:strVal val="#ppt_h"/>
                                          </p:val>
                                        </p:tav>
                                      </p:tavLst>
                                    </p:anim>
                                  </p:childTnLst>
                                </p:cTn>
                              </p:par>
                              <p:par>
                                <p:cTn id="50" presetID="45"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2000"/>
                                        <p:tgtEl>
                                          <p:spTgt spid="16"/>
                                        </p:tgtEl>
                                      </p:cBhvr>
                                    </p:animEffect>
                                    <p:anim calcmode="lin" valueType="num">
                                      <p:cBhvr>
                                        <p:cTn id="53" dur="2000" fill="hold"/>
                                        <p:tgtEl>
                                          <p:spTgt spid="16"/>
                                        </p:tgtEl>
                                        <p:attrNameLst>
                                          <p:attrName>ppt_w</p:attrName>
                                        </p:attrNameLst>
                                      </p:cBhvr>
                                      <p:tavLst>
                                        <p:tav tm="0" fmla="#ppt_w*sin(2.5*pi*$)">
                                          <p:val>
                                            <p:fltVal val="0"/>
                                          </p:val>
                                        </p:tav>
                                        <p:tav tm="100000">
                                          <p:val>
                                            <p:fltVal val="1"/>
                                          </p:val>
                                        </p:tav>
                                      </p:tavLst>
                                    </p:anim>
                                    <p:anim calcmode="lin" valueType="num">
                                      <p:cBhvr>
                                        <p:cTn id="54" dur="2000" fill="hold"/>
                                        <p:tgtEl>
                                          <p:spTgt spid="16"/>
                                        </p:tgtEl>
                                        <p:attrNameLst>
                                          <p:attrName>ppt_h</p:attrName>
                                        </p:attrNameLst>
                                      </p:cBhvr>
                                      <p:tavLst>
                                        <p:tav tm="0">
                                          <p:val>
                                            <p:strVal val="#ppt_h"/>
                                          </p:val>
                                        </p:tav>
                                        <p:tav tm="100000">
                                          <p:val>
                                            <p:strVal val="#ppt_h"/>
                                          </p:val>
                                        </p:tav>
                                      </p:tavLst>
                                    </p:anim>
                                  </p:childTnLst>
                                </p:cTn>
                              </p:par>
                            </p:childTnLst>
                          </p:cTn>
                        </p:par>
                        <p:par>
                          <p:cTn id="55" fill="hold">
                            <p:stCondLst>
                              <p:cond delay="2000"/>
                            </p:stCondLst>
                            <p:childTnLst>
                              <p:par>
                                <p:cTn id="56" presetID="22" presetClass="entr" presetSubtype="4"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500"/>
                                        <p:tgtEl>
                                          <p:spTgt spid="17"/>
                                        </p:tgtEl>
                                      </p:cBhvr>
                                    </p:animEffect>
                                  </p:childTnLst>
                                </p:cTn>
                              </p:par>
                              <p:par>
                                <p:cTn id="59" presetID="22" presetClass="entr" presetSubtype="4"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par>
                                <p:cTn id="62" presetID="22" presetClass="entr" presetSubtype="4"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down)">
                                      <p:cBhvr>
                                        <p:cTn id="64" dur="500"/>
                                        <p:tgtEl>
                                          <p:spTgt spid="19"/>
                                        </p:tgtEl>
                                      </p:cBhvr>
                                    </p:animEffect>
                                  </p:childTnLst>
                                </p:cTn>
                              </p:par>
                              <p:par>
                                <p:cTn id="65" presetID="22" presetClass="entr" presetSubtype="4"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4"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down)">
                                      <p:cBhvr>
                                        <p:cTn id="70" dur="500"/>
                                        <p:tgtEl>
                                          <p:spTgt spid="21"/>
                                        </p:tgtEl>
                                      </p:cBhvr>
                                    </p:animEffect>
                                  </p:childTnLst>
                                </p:cTn>
                              </p:par>
                              <p:par>
                                <p:cTn id="71" presetID="22" presetClass="entr" presetSubtype="4"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down)">
                                      <p:cBhvr>
                                        <p:cTn id="73" dur="500"/>
                                        <p:tgtEl>
                                          <p:spTgt spid="22"/>
                                        </p:tgtEl>
                                      </p:cBhvr>
                                    </p:animEffect>
                                  </p:childTnLst>
                                </p:cTn>
                              </p:par>
                              <p:par>
                                <p:cTn id="74" presetID="22" presetClass="entr" presetSubtype="4"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down)">
                                      <p:cBhvr>
                                        <p:cTn id="76" dur="500"/>
                                        <p:tgtEl>
                                          <p:spTgt spid="23"/>
                                        </p:tgtEl>
                                      </p:cBhvr>
                                    </p:animEffect>
                                  </p:childTnLst>
                                </p:cTn>
                              </p:par>
                              <p:par>
                                <p:cTn id="77" presetID="22" presetClass="entr" presetSubtype="4"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down)">
                                      <p:cBhvr>
                                        <p:cTn id="79" dur="500"/>
                                        <p:tgtEl>
                                          <p:spTgt spid="24"/>
                                        </p:tgtEl>
                                      </p:cBhvr>
                                    </p:animEffect>
                                  </p:childTnLst>
                                </p:cTn>
                              </p:par>
                              <p:par>
                                <p:cTn id="80" presetID="22" presetClass="entr" presetSubtype="4"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down)">
                                      <p:cBhvr>
                                        <p:cTn id="82" dur="500"/>
                                        <p:tgtEl>
                                          <p:spTgt spid="25"/>
                                        </p:tgtEl>
                                      </p:cBhvr>
                                    </p:animEffect>
                                  </p:childTnLst>
                                </p:cTn>
                              </p:par>
                              <p:par>
                                <p:cTn id="83" presetID="22" presetClass="entr" presetSubtype="4"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down)">
                                      <p:cBhvr>
                                        <p:cTn id="85" dur="500"/>
                                        <p:tgtEl>
                                          <p:spTgt spid="2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wipe(down)">
                                      <p:cBhvr>
                                        <p:cTn id="88" dur="500"/>
                                        <p:tgtEl>
                                          <p:spTgt spid="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down)">
                                      <p:cBhvr>
                                        <p:cTn id="91" dur="500"/>
                                        <p:tgtEl>
                                          <p:spTgt spid="28"/>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down)">
                                      <p:cBhvr>
                                        <p:cTn id="94" dur="500"/>
                                        <p:tgtEl>
                                          <p:spTgt spid="2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down)">
                                      <p:cBhvr>
                                        <p:cTn id="97" dur="500"/>
                                        <p:tgtEl>
                                          <p:spTgt spid="30"/>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down)">
                                      <p:cBhvr>
                                        <p:cTn id="100" dur="500"/>
                                        <p:tgtEl>
                                          <p:spTgt spid="31"/>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down)">
                                      <p:cBhvr>
                                        <p:cTn id="103" dur="500"/>
                                        <p:tgtEl>
                                          <p:spTgt spid="3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wipe(down)">
                                      <p:cBhvr>
                                        <p:cTn id="106" dur="500"/>
                                        <p:tgtEl>
                                          <p:spTgt spid="33"/>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down)">
                                      <p:cBhvr>
                                        <p:cTn id="109" dur="500"/>
                                        <p:tgtEl>
                                          <p:spTgt spid="34"/>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down)">
                                      <p:cBhvr>
                                        <p:cTn id="112" dur="500"/>
                                        <p:tgtEl>
                                          <p:spTgt spid="35"/>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wipe(down)">
                                      <p:cBhvr>
                                        <p:cTn id="1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b="1" dirty="0">
                <a:latin typeface="+mj-lt"/>
              </a:rPr>
              <a:t>Üye Profili – Sektörel Analiz</a:t>
            </a:r>
          </a:p>
        </p:txBody>
      </p:sp>
      <p:graphicFrame>
        <p:nvGraphicFramePr>
          <p:cNvPr id="5" name="Grafik 5"/>
          <p:cNvGraphicFramePr>
            <a:graphicFrameLocks noGrp="1"/>
          </p:cNvGraphicFramePr>
          <p:nvPr>
            <p:ph idx="1"/>
            <p:extLst/>
          </p:nvPr>
        </p:nvGraphicFramePr>
        <p:xfrm>
          <a:off x="628650" y="2054225"/>
          <a:ext cx="7886700" cy="3816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413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046448"/>
            <a:ext cx="6968444" cy="4536504"/>
          </a:xfrm>
          <a:prstGeom prst="rect">
            <a:avLst/>
          </a:prstGeom>
        </p:spPr>
      </p:pic>
      <p:pic>
        <p:nvPicPr>
          <p:cNvPr id="6" name="Resim 5"/>
          <p:cNvPicPr>
            <a:picLocks noChangeAspect="1"/>
          </p:cNvPicPr>
          <p:nvPr/>
        </p:nvPicPr>
        <p:blipFill rotWithShape="1">
          <a:blip r:embed="rId3"/>
          <a:srcRect l="6120" t="46397" r="70076"/>
          <a:stretch/>
        </p:blipFill>
        <p:spPr>
          <a:xfrm>
            <a:off x="899592" y="116632"/>
            <a:ext cx="1728192" cy="1377320"/>
          </a:xfrm>
          <a:prstGeom prst="rect">
            <a:avLst/>
          </a:prstGeom>
        </p:spPr>
      </p:pic>
      <p:sp>
        <p:nvSpPr>
          <p:cNvPr id="7"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57477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83" y="1016625"/>
            <a:ext cx="7410885" cy="4824536"/>
          </a:xfrm>
          <a:prstGeom prst="rect">
            <a:avLst/>
          </a:prstGeom>
        </p:spPr>
      </p:pic>
      <p:pic>
        <p:nvPicPr>
          <p:cNvPr id="6" name="Resim 5"/>
          <p:cNvPicPr>
            <a:picLocks noChangeAspect="1"/>
          </p:cNvPicPr>
          <p:nvPr/>
        </p:nvPicPr>
        <p:blipFill rotWithShape="1">
          <a:blip r:embed="rId3"/>
          <a:srcRect l="6120" t="46397" r="70076"/>
          <a:stretch/>
        </p:blipFill>
        <p:spPr>
          <a:xfrm>
            <a:off x="899592" y="116632"/>
            <a:ext cx="1728192" cy="1377320"/>
          </a:xfrm>
          <a:prstGeom prst="rect">
            <a:avLst/>
          </a:prstGeom>
        </p:spPr>
      </p:pic>
      <p:sp>
        <p:nvSpPr>
          <p:cNvPr id="7"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60925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082452"/>
            <a:ext cx="7410143" cy="4464496"/>
          </a:xfrm>
          <a:prstGeom prst="rect">
            <a:avLst/>
          </a:prstGeom>
        </p:spPr>
      </p:pic>
      <p:pic>
        <p:nvPicPr>
          <p:cNvPr id="6" name="Resim 5"/>
          <p:cNvPicPr>
            <a:picLocks noChangeAspect="1"/>
          </p:cNvPicPr>
          <p:nvPr/>
        </p:nvPicPr>
        <p:blipFill rotWithShape="1">
          <a:blip r:embed="rId3"/>
          <a:srcRect l="6120" t="46397" r="70076"/>
          <a:stretch/>
        </p:blipFill>
        <p:spPr>
          <a:xfrm>
            <a:off x="611560" y="26814"/>
            <a:ext cx="1728192" cy="1377320"/>
          </a:xfrm>
          <a:prstGeom prst="rect">
            <a:avLst/>
          </a:prstGeom>
        </p:spPr>
      </p:pic>
      <p:sp>
        <p:nvSpPr>
          <p:cNvPr id="7"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188980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1"/>
          <p:cNvSpPr txBox="1"/>
          <p:nvPr/>
        </p:nvSpPr>
        <p:spPr>
          <a:xfrm>
            <a:off x="179512" y="188640"/>
            <a:ext cx="8064896" cy="6463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PMI-TR Faaliyetleri</a:t>
            </a:r>
            <a:endParaRPr lang="tr-TR" sz="3600" b="1" dirty="0">
              <a:ln/>
              <a:solidFill>
                <a:schemeClr val="accent4"/>
              </a:solidFill>
            </a:endParaRPr>
          </a:p>
        </p:txBody>
      </p:sp>
      <p:sp>
        <p:nvSpPr>
          <p:cNvPr id="8" name="TextBox 61"/>
          <p:cNvSpPr txBox="1"/>
          <p:nvPr/>
        </p:nvSpPr>
        <p:spPr>
          <a:xfrm>
            <a:off x="251520" y="1628800"/>
            <a:ext cx="8064896" cy="353943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tr-TR" sz="2800" dirty="0" smtClean="0">
                <a:ln/>
                <a:solidFill>
                  <a:schemeClr val="accent4"/>
                </a:solidFill>
              </a:rPr>
              <a:t>Aylık Profesyonel Gelişim Aktiviteleri</a:t>
            </a:r>
          </a:p>
          <a:p>
            <a:r>
              <a:rPr lang="tr-TR" sz="2800" dirty="0" smtClean="0">
                <a:ln/>
                <a:solidFill>
                  <a:schemeClr val="accent4"/>
                </a:solidFill>
              </a:rPr>
              <a:t>(İstanbul-Ankara-İzmir)</a:t>
            </a:r>
          </a:p>
          <a:p>
            <a:endParaRPr lang="tr-TR" sz="2800" dirty="0" smtClean="0">
              <a:ln/>
              <a:solidFill>
                <a:schemeClr val="accent4"/>
              </a:solidFill>
            </a:endParaRPr>
          </a:p>
          <a:p>
            <a:r>
              <a:rPr lang="tr-TR" sz="2800" dirty="0" smtClean="0">
                <a:ln/>
                <a:solidFill>
                  <a:schemeClr val="accent4"/>
                </a:solidFill>
              </a:rPr>
              <a:t>Proje Yönetim Zirveleri (</a:t>
            </a:r>
            <a:r>
              <a:rPr lang="tr-TR" sz="2800" dirty="0" err="1" smtClean="0">
                <a:ln/>
                <a:solidFill>
                  <a:schemeClr val="accent4"/>
                </a:solidFill>
              </a:rPr>
              <a:t>PMSummit</a:t>
            </a:r>
            <a:r>
              <a:rPr lang="tr-TR" sz="2800" dirty="0" smtClean="0">
                <a:ln/>
                <a:solidFill>
                  <a:schemeClr val="accent4"/>
                </a:solidFill>
              </a:rPr>
              <a:t>)</a:t>
            </a:r>
          </a:p>
          <a:p>
            <a:endParaRPr lang="tr-TR" sz="2800" dirty="0">
              <a:ln/>
              <a:solidFill>
                <a:schemeClr val="accent4"/>
              </a:solidFill>
            </a:endParaRPr>
          </a:p>
          <a:p>
            <a:r>
              <a:rPr lang="tr-TR" sz="2800" dirty="0" smtClean="0">
                <a:ln/>
                <a:solidFill>
                  <a:schemeClr val="accent4"/>
                </a:solidFill>
              </a:rPr>
              <a:t>Proje Yönetim Günü Aktivitesi (PMDAY)</a:t>
            </a:r>
          </a:p>
          <a:p>
            <a:endParaRPr lang="tr-TR" sz="2800" dirty="0">
              <a:ln/>
              <a:solidFill>
                <a:schemeClr val="accent4"/>
              </a:solidFill>
            </a:endParaRPr>
          </a:p>
          <a:p>
            <a:r>
              <a:rPr lang="tr-TR" sz="2800" dirty="0" smtClean="0">
                <a:ln/>
                <a:solidFill>
                  <a:schemeClr val="accent4"/>
                </a:solidFill>
              </a:rPr>
              <a:t>İşbirliği yapılan diğer etkinlikler…</a:t>
            </a:r>
            <a:endParaRPr lang="tr-TR" sz="2800" dirty="0">
              <a:ln/>
              <a:solidFill>
                <a:schemeClr val="accent4"/>
              </a:solidFill>
            </a:endParaRPr>
          </a:p>
        </p:txBody>
      </p:sp>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12204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p:cNvSpPr>
          <p:nvPr/>
        </p:nvSpPr>
        <p:spPr bwMode="auto">
          <a:xfrm>
            <a:off x="0" y="404664"/>
            <a:ext cx="9144000" cy="1143000"/>
          </a:xfrm>
          <a:prstGeom prst="rect">
            <a:avLst/>
          </a:prstGeom>
          <a:noFill/>
          <a:ln w="9525">
            <a:noFill/>
            <a:miter lim="800000"/>
            <a:headEnd/>
            <a:tailEnd/>
          </a:ln>
        </p:spPr>
        <p:txBody>
          <a:bodyPr anchor="ctr"/>
          <a:lstStyle/>
          <a:p>
            <a:pPr eaLnBrk="0" fontAlgn="base" hangingPunct="0">
              <a:spcBef>
                <a:spcPct val="0"/>
              </a:spcBef>
              <a:spcAft>
                <a:spcPct val="0"/>
              </a:spcAft>
            </a:pPr>
            <a:endParaRPr lang="tr-TR" sz="2800" b="1" dirty="0" smtClean="0">
              <a:solidFill>
                <a:srgbClr val="007AC2"/>
              </a:solidFill>
              <a:latin typeface="+mj-lt"/>
              <a:ea typeface="+mj-ea"/>
              <a:cs typeface="+mj-cs"/>
            </a:endParaRPr>
          </a:p>
          <a:p>
            <a:pPr eaLnBrk="0" fontAlgn="base" hangingPunct="0">
              <a:spcBef>
                <a:spcPct val="0"/>
              </a:spcBef>
              <a:spcAft>
                <a:spcPct val="0"/>
              </a:spcAft>
            </a:pPr>
            <a:endParaRPr lang="en-US" sz="2800" b="1" dirty="0">
              <a:solidFill>
                <a:srgbClr val="007AC2"/>
              </a:solidFill>
              <a:latin typeface="+mj-lt"/>
              <a:ea typeface="+mj-ea"/>
              <a:cs typeface="+mj-cs"/>
            </a:endParaRPr>
          </a:p>
        </p:txBody>
      </p:sp>
      <p:sp>
        <p:nvSpPr>
          <p:cNvPr id="7" name="Title 1"/>
          <p:cNvSpPr>
            <a:spLocks noGrp="1"/>
          </p:cNvSpPr>
          <p:nvPr>
            <p:ph type="title"/>
          </p:nvPr>
        </p:nvSpPr>
        <p:spPr>
          <a:xfrm>
            <a:off x="609600" y="1196752"/>
            <a:ext cx="7850832" cy="700654"/>
          </a:xfrm>
        </p:spPr>
        <p:txBody>
          <a:bodyPr>
            <a:noAutofit/>
          </a:bodyPr>
          <a:lstStyle/>
          <a:p>
            <a:pPr eaLnBrk="0" fontAlgn="base" hangingPunct="0">
              <a:spcAft>
                <a:spcPct val="0"/>
              </a:spcAft>
            </a:pPr>
            <a:r>
              <a:rPr lang="en-US" sz="2400" b="1" dirty="0" smtClean="0">
                <a:solidFill>
                  <a:srgbClr val="007AC2"/>
                </a:solidFill>
              </a:rPr>
              <a:t>PM</a:t>
            </a:r>
            <a:r>
              <a:rPr lang="tr-TR" sz="2400" b="1" dirty="0" smtClean="0">
                <a:solidFill>
                  <a:srgbClr val="007AC2"/>
                </a:solidFill>
              </a:rPr>
              <a:t>BOK</a:t>
            </a:r>
            <a:r>
              <a:rPr lang="en-US" sz="2400" b="1" dirty="0" smtClean="0">
                <a:solidFill>
                  <a:srgbClr val="007AC2"/>
                </a:solidFill>
              </a:rPr>
              <a:t>® </a:t>
            </a:r>
            <a:r>
              <a:rPr lang="tr-TR" sz="2400" b="1" dirty="0" smtClean="0">
                <a:solidFill>
                  <a:srgbClr val="007AC2"/>
                </a:solidFill>
              </a:rPr>
              <a:t>(Proje Yönetimi Bilgi Birikimi Kılavuzu)</a:t>
            </a:r>
            <a:br>
              <a:rPr lang="tr-TR" sz="2400" b="1" dirty="0" smtClean="0">
                <a:solidFill>
                  <a:srgbClr val="007AC2"/>
                </a:solidFill>
              </a:rPr>
            </a:br>
            <a:r>
              <a:rPr lang="tr-TR" sz="2400" b="1" dirty="0" smtClean="0">
                <a:solidFill>
                  <a:srgbClr val="007AC2"/>
                </a:solidFill>
              </a:rPr>
              <a:t>PMP ve CAPM Certification </a:t>
            </a:r>
            <a:r>
              <a:rPr lang="tr-TR" sz="2400" b="1" dirty="0" err="1" smtClean="0">
                <a:solidFill>
                  <a:srgbClr val="007AC2"/>
                </a:solidFill>
              </a:rPr>
              <a:t>Exam</a:t>
            </a:r>
            <a:r>
              <a:rPr lang="tr-TR" sz="2400" b="1" dirty="0" smtClean="0">
                <a:solidFill>
                  <a:srgbClr val="007AC2"/>
                </a:solidFill>
              </a:rPr>
              <a:t> </a:t>
            </a:r>
            <a:r>
              <a:rPr lang="tr-TR" sz="2400" b="1" dirty="0" err="1" smtClean="0">
                <a:solidFill>
                  <a:srgbClr val="007AC2"/>
                </a:solidFill>
              </a:rPr>
              <a:t>Turkish</a:t>
            </a:r>
            <a:r>
              <a:rPr lang="tr-TR" sz="2400" b="1" dirty="0" smtClean="0">
                <a:solidFill>
                  <a:srgbClr val="007AC2"/>
                </a:solidFill>
              </a:rPr>
              <a:t> Language Support</a:t>
            </a:r>
            <a:endParaRPr lang="tr-TR" sz="2400" dirty="0"/>
          </a:p>
        </p:txBody>
      </p:sp>
      <p:sp>
        <p:nvSpPr>
          <p:cNvPr id="2" name="TextBox 1"/>
          <p:cNvSpPr txBox="1"/>
          <p:nvPr/>
        </p:nvSpPr>
        <p:spPr>
          <a:xfrm>
            <a:off x="609600" y="164396"/>
            <a:ext cx="6068713" cy="646331"/>
          </a:xfrm>
          <a:prstGeom prst="rect">
            <a:avLst/>
          </a:prstGeom>
          <a:noFill/>
        </p:spPr>
        <p:txBody>
          <a:bodyPr wrap="none" rtlCol="0">
            <a:spAutoFit/>
          </a:bodyPr>
          <a:lstStyle/>
          <a:p>
            <a:r>
              <a:rPr lang="tr-TR" sz="3600"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«Türkçe» Project Management</a:t>
            </a:r>
            <a:endParaRPr lang="tr-TR" sz="3600" dirty="0">
              <a:solidFill>
                <a:schemeClr val="bg1"/>
              </a:solidFill>
              <a:effectLst>
                <a:outerShdw blurRad="38100" dist="38100" dir="2700000" algn="tl">
                  <a:srgbClr val="000000">
                    <a:alpha val="43137"/>
                  </a:srgbClr>
                </a:outerShdw>
              </a:effectLst>
              <a:latin typeface="Calibri" pitchFamily="34" charset="0"/>
              <a:cs typeface="Calibri" pitchFamily="34" charset="0"/>
            </a:endParaRPr>
          </a:p>
        </p:txBody>
      </p:sp>
      <p:pic>
        <p:nvPicPr>
          <p:cNvPr id="8" name="Picture 2" descr="D:\Documents and Settings\tozel\My Documents\Data\PMI Turkey\PMBOK TR\pmbok_tuk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66925"/>
            <a:ext cx="26670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D:\Documents and Settings\tozel\My Documents\Data\PMI Turkey\PMBOK TR\cgs_tuk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2066925"/>
            <a:ext cx="2297113"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5334000" y="2066925"/>
            <a:ext cx="3665538"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72837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tr-TR"/>
          </a:p>
        </p:txBody>
      </p:sp>
      <p:sp>
        <p:nvSpPr>
          <p:cNvPr id="7" name="Slide Number Placeholder 6"/>
          <p:cNvSpPr>
            <a:spLocks noGrp="1"/>
          </p:cNvSpPr>
          <p:nvPr>
            <p:ph type="sldNum" sz="quarter" idx="10"/>
          </p:nvPr>
        </p:nvSpPr>
        <p:spPr/>
        <p:txBody>
          <a:bodyPr/>
          <a:lstStyle/>
          <a:p>
            <a:fld id="{1DE6272A-E0E0-4808-97E7-520919591043}" type="slidenum">
              <a:rPr lang="en-US" smtClean="0"/>
              <a:pPr/>
              <a:t>17</a:t>
            </a:fld>
            <a:endParaRPr 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 y="0"/>
            <a:ext cx="917027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www.pmi.org/pmief/images/newwebsitebanner.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5550"/>
          <a:stretch/>
        </p:blipFill>
        <p:spPr bwMode="auto">
          <a:xfrm>
            <a:off x="304800" y="4724400"/>
            <a:ext cx="2660091" cy="1320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86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Slide Number Placeholder 2"/>
          <p:cNvSpPr>
            <a:spLocks noGrp="1"/>
          </p:cNvSpPr>
          <p:nvPr>
            <p:ph type="sldNum" sz="quarter" idx="10"/>
          </p:nvPr>
        </p:nvSpPr>
        <p:spPr/>
        <p:txBody>
          <a:bodyPr/>
          <a:lstStyle/>
          <a:p>
            <a:fld id="{56CD7E82-B8E7-4B06-AA1C-CA60384A6BF0}" type="slidenum">
              <a:rPr lang="en-US" smtClean="0"/>
              <a:pPr/>
              <a:t>18</a:t>
            </a:fld>
            <a:endParaRPr 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39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88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5268" y="-152400"/>
            <a:ext cx="8229600" cy="1143000"/>
          </a:xfrm>
        </p:spPr>
        <p:txBody>
          <a:bodyPr vert="horz">
            <a:normAutofit/>
          </a:bodyPr>
          <a:lstStyle/>
          <a:p>
            <a:r>
              <a:rPr lang="tr-TR" sz="2800" cap="none" dirty="0" smtClean="0">
                <a:ln w="22225">
                  <a:solidFill>
                    <a:schemeClr val="accent2"/>
                  </a:solidFill>
                  <a:prstDash val="solid"/>
                </a:ln>
                <a:solidFill>
                  <a:schemeClr val="accent2">
                    <a:lumMod val="40000"/>
                    <a:lumOff val="60000"/>
                  </a:schemeClr>
                </a:solidFill>
              </a:rPr>
              <a:t>PMI TR </a:t>
            </a:r>
            <a:r>
              <a:rPr lang="tr-TR" sz="2800" cap="none" dirty="0" err="1" smtClean="0">
                <a:ln w="22225">
                  <a:solidFill>
                    <a:schemeClr val="accent2"/>
                  </a:solidFill>
                  <a:prstDash val="solid"/>
                </a:ln>
                <a:solidFill>
                  <a:schemeClr val="accent2">
                    <a:lumMod val="40000"/>
                    <a:lumOff val="60000"/>
                  </a:schemeClr>
                </a:solidFill>
              </a:rPr>
              <a:t>Mentorlük</a:t>
            </a:r>
            <a:r>
              <a:rPr lang="tr-TR" sz="2800" cap="none" dirty="0" smtClean="0">
                <a:ln w="22225">
                  <a:solidFill>
                    <a:schemeClr val="accent2"/>
                  </a:solidFill>
                  <a:prstDash val="solid"/>
                </a:ln>
                <a:solidFill>
                  <a:schemeClr val="accent2">
                    <a:lumMod val="40000"/>
                    <a:lumOff val="60000"/>
                  </a:schemeClr>
                </a:solidFill>
              </a:rPr>
              <a:t> Programı</a:t>
            </a:r>
            <a:endParaRPr lang="tr-TR" sz="2800" cap="none" dirty="0">
              <a:ln w="22225">
                <a:solidFill>
                  <a:schemeClr val="accent2"/>
                </a:solidFill>
                <a:prstDash val="solid"/>
              </a:ln>
              <a:solidFill>
                <a:schemeClr val="accent2">
                  <a:lumMod val="40000"/>
                  <a:lumOff val="60000"/>
                </a:schemeClr>
              </a:solidFill>
            </a:endParaRPr>
          </a:p>
        </p:txBody>
      </p:sp>
      <p:pic>
        <p:nvPicPr>
          <p:cNvPr id="11" name="Picture 7" descr="Helping-Men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253" y="2133600"/>
            <a:ext cx="26955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p:cNvSpPr/>
          <p:nvPr/>
        </p:nvSpPr>
        <p:spPr bwMode="auto">
          <a:xfrm>
            <a:off x="185268" y="3706881"/>
            <a:ext cx="1970574" cy="865119"/>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tr-TR" sz="1400" b="1" i="0" u="none" strike="noStrike" cap="none" normalizeH="0" baseline="0" dirty="0" smtClean="0">
                <a:ln>
                  <a:noFill/>
                </a:ln>
                <a:solidFill>
                  <a:schemeClr val="tx1"/>
                </a:solidFill>
                <a:effectLst/>
                <a:latin typeface="Arial" charset="0"/>
              </a:rPr>
              <a:t>CAPM Sertifikası</a:t>
            </a:r>
          </a:p>
        </p:txBody>
      </p:sp>
      <p:sp>
        <p:nvSpPr>
          <p:cNvPr id="14" name="Oval 13"/>
          <p:cNvSpPr/>
          <p:nvPr/>
        </p:nvSpPr>
        <p:spPr bwMode="auto">
          <a:xfrm>
            <a:off x="991579" y="5292961"/>
            <a:ext cx="2051074" cy="879239"/>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tr-TR" sz="1400" b="1" i="0" u="none" strike="noStrike" cap="none" normalizeH="0" baseline="0" dirty="0" smtClean="0">
                <a:ln>
                  <a:noFill/>
                </a:ln>
                <a:solidFill>
                  <a:schemeClr val="tx1"/>
                </a:solidFill>
                <a:effectLst/>
                <a:latin typeface="Arial" charset="0"/>
              </a:rPr>
              <a:t>PM Araştırmaları</a:t>
            </a:r>
          </a:p>
        </p:txBody>
      </p:sp>
      <p:sp>
        <p:nvSpPr>
          <p:cNvPr id="15" name="Oval 14"/>
          <p:cNvSpPr/>
          <p:nvPr/>
        </p:nvSpPr>
        <p:spPr bwMode="auto">
          <a:xfrm>
            <a:off x="4038600" y="5257800"/>
            <a:ext cx="2514600" cy="9906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lang="tr-TR" sz="1400" b="1" dirty="0" smtClean="0">
                <a:latin typeface="Arial" charset="0"/>
              </a:rPr>
              <a:t>PM Pratikleri Uygulama</a:t>
            </a:r>
            <a:endParaRPr kumimoji="0" lang="tr-TR" sz="1400" b="1"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5143500" y="3543300"/>
            <a:ext cx="1790700" cy="8763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tr-TR" sz="1400" b="1" i="0" u="none" strike="noStrike" cap="none" normalizeH="0" baseline="0" dirty="0" smtClean="0">
                <a:ln>
                  <a:noFill/>
                </a:ln>
                <a:solidFill>
                  <a:schemeClr val="tx1"/>
                </a:solidFill>
                <a:effectLst/>
                <a:latin typeface="Arial" charset="0"/>
              </a:rPr>
              <a:t>Kariyer Planlama</a:t>
            </a:r>
          </a:p>
        </p:txBody>
      </p:sp>
      <p:sp>
        <p:nvSpPr>
          <p:cNvPr id="17" name="Oval 16"/>
          <p:cNvSpPr/>
          <p:nvPr/>
        </p:nvSpPr>
        <p:spPr bwMode="auto">
          <a:xfrm>
            <a:off x="2514600" y="4191000"/>
            <a:ext cx="2514600" cy="9906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tr-TR" sz="1400" b="1" i="0" u="none" strike="noStrike" cap="none" normalizeH="0" baseline="0" dirty="0" err="1" smtClean="0">
                <a:ln>
                  <a:noFill/>
                </a:ln>
                <a:solidFill>
                  <a:schemeClr val="tx1"/>
                </a:solidFill>
                <a:effectLst/>
                <a:latin typeface="Arial" charset="0"/>
              </a:rPr>
              <a:t>İnovasyon</a:t>
            </a:r>
            <a:endParaRPr kumimoji="0" lang="tr-TR" sz="1400" b="1" i="0" u="none" strike="noStrike" cap="none" normalizeH="0" baseline="0" dirty="0" smtClean="0">
              <a:ln>
                <a:noFill/>
              </a:ln>
              <a:solidFill>
                <a:schemeClr val="tx1"/>
              </a:solidFill>
              <a:effectLst/>
              <a:latin typeface="Arial" charset="0"/>
            </a:endParaRPr>
          </a:p>
        </p:txBody>
      </p:sp>
      <p:sp>
        <p:nvSpPr>
          <p:cNvPr id="8" name="Content Placeholder 7"/>
          <p:cNvSpPr>
            <a:spLocks noGrp="1"/>
          </p:cNvSpPr>
          <p:nvPr>
            <p:ph sz="half" idx="2"/>
          </p:nvPr>
        </p:nvSpPr>
        <p:spPr>
          <a:xfrm>
            <a:off x="1371600" y="990600"/>
            <a:ext cx="6553200" cy="2503417"/>
          </a:xfrm>
        </p:spPr>
        <p:txBody>
          <a:bodyPr>
            <a:normAutofit/>
          </a:bodyPr>
          <a:lstStyle/>
          <a:p>
            <a:pPr>
              <a:spcBef>
                <a:spcPts val="0"/>
              </a:spcBef>
              <a:spcAft>
                <a:spcPts val="1200"/>
              </a:spcAft>
            </a:pPr>
            <a:r>
              <a:rPr lang="tr-TR" sz="2000" dirty="0" smtClean="0">
                <a:latin typeface="Calibri" pitchFamily="34" charset="0"/>
                <a:cs typeface="Calibri" pitchFamily="34" charset="0"/>
              </a:rPr>
              <a:t>"</a:t>
            </a:r>
            <a:r>
              <a:rPr lang="tr-TR" sz="2000" dirty="0" err="1" smtClean="0">
                <a:latin typeface="Calibri" pitchFamily="34" charset="0"/>
                <a:cs typeface="Calibri" pitchFamily="34" charset="0"/>
              </a:rPr>
              <a:t>Mentee</a:t>
            </a:r>
            <a:r>
              <a:rPr lang="tr-TR" sz="2000" dirty="0" smtClean="0">
                <a:latin typeface="Calibri" pitchFamily="34" charset="0"/>
                <a:cs typeface="Calibri" pitchFamily="34" charset="0"/>
              </a:rPr>
              <a:t>": Mezun veya Üniversite Öğrencisi</a:t>
            </a:r>
          </a:p>
          <a:p>
            <a:pPr>
              <a:spcBef>
                <a:spcPts val="0"/>
              </a:spcBef>
              <a:spcAft>
                <a:spcPts val="600"/>
              </a:spcAft>
            </a:pPr>
            <a:r>
              <a:rPr lang="tr-TR" sz="2000" dirty="0" err="1" smtClean="0">
                <a:latin typeface="Calibri" pitchFamily="34" charset="0"/>
                <a:cs typeface="Calibri" pitchFamily="34" charset="0"/>
              </a:rPr>
              <a:t>Mentor</a:t>
            </a:r>
            <a:r>
              <a:rPr lang="tr-TR" sz="2000" dirty="0" smtClean="0">
                <a:latin typeface="Calibri" pitchFamily="34" charset="0"/>
                <a:cs typeface="Calibri" pitchFamily="34" charset="0"/>
              </a:rPr>
              <a:t>: </a:t>
            </a:r>
          </a:p>
          <a:p>
            <a:pPr lvl="1">
              <a:spcBef>
                <a:spcPts val="0"/>
              </a:spcBef>
              <a:spcAft>
                <a:spcPts val="600"/>
              </a:spcAft>
            </a:pPr>
            <a:r>
              <a:rPr lang="tr-TR" sz="1600" dirty="0" smtClean="0">
                <a:latin typeface="Calibri" pitchFamily="34" charset="0"/>
                <a:cs typeface="Calibri" pitchFamily="34" charset="0"/>
              </a:rPr>
              <a:t>PMP, PMI TR üyesi gönüllü.</a:t>
            </a:r>
          </a:p>
          <a:p>
            <a:pPr lvl="1">
              <a:spcBef>
                <a:spcPts val="0"/>
              </a:spcBef>
              <a:spcAft>
                <a:spcPts val="1200"/>
              </a:spcAft>
            </a:pPr>
            <a:r>
              <a:rPr lang="tr-TR" sz="1600" dirty="0" smtClean="0">
                <a:latin typeface="Calibri" pitchFamily="34" charset="0"/>
                <a:cs typeface="Calibri" pitchFamily="34" charset="0"/>
              </a:rPr>
              <a:t>Proje Yönetim Tecrübeli.</a:t>
            </a:r>
            <a:endParaRPr lang="tr-TR" sz="1600" dirty="0">
              <a:latin typeface="Calibri" pitchFamily="34" charset="0"/>
              <a:cs typeface="Calibri" pitchFamily="34" charset="0"/>
            </a:endParaRPr>
          </a:p>
          <a:p>
            <a:pPr>
              <a:spcBef>
                <a:spcPts val="0"/>
              </a:spcBef>
              <a:spcAft>
                <a:spcPts val="1200"/>
              </a:spcAft>
            </a:pPr>
            <a:r>
              <a:rPr lang="tr-TR" sz="2000" dirty="0" smtClean="0">
                <a:latin typeface="Calibri" pitchFamily="34" charset="0"/>
                <a:cs typeface="Calibri" pitchFamily="34" charset="0"/>
              </a:rPr>
              <a:t>6-8 ay süren bire bir görüşmeler.</a:t>
            </a:r>
            <a:endParaRPr lang="tr-TR" sz="2000" dirty="0">
              <a:latin typeface="Calibri" pitchFamily="34" charset="0"/>
              <a:cs typeface="Calibri" pitchFamily="34" charset="0"/>
            </a:endParaRPr>
          </a:p>
          <a:p>
            <a:pPr>
              <a:spcBef>
                <a:spcPts val="0"/>
              </a:spcBef>
              <a:spcAft>
                <a:spcPts val="1200"/>
              </a:spcAft>
            </a:pPr>
            <a:r>
              <a:rPr lang="tr-TR" sz="2000" dirty="0" smtClean="0">
                <a:latin typeface="Calibri" pitchFamily="34" charset="0"/>
                <a:cs typeface="Calibri" pitchFamily="34" charset="0"/>
              </a:rPr>
              <a:t>İrtibat: </a:t>
            </a:r>
            <a:r>
              <a:rPr lang="tr-TR" sz="2000" dirty="0">
                <a:latin typeface="Calibri" pitchFamily="34" charset="0"/>
                <a:cs typeface="Calibri" pitchFamily="34" charset="0"/>
              </a:rPr>
              <a:t>mentoring@pmi.org.tr</a:t>
            </a:r>
          </a:p>
        </p:txBody>
      </p:sp>
    </p:spTree>
    <p:extLst>
      <p:ext uri="{BB962C8B-B14F-4D97-AF65-F5344CB8AC3E}">
        <p14:creationId xmlns:p14="http://schemas.microsoft.com/office/powerpoint/2010/main" val="27199992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1"/>
          <p:cNvSpPr txBox="1"/>
          <p:nvPr/>
        </p:nvSpPr>
        <p:spPr>
          <a:xfrm>
            <a:off x="2322096" y="171820"/>
            <a:ext cx="4070025" cy="769441"/>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4400" b="1" dirty="0" smtClean="0">
                <a:ln/>
                <a:solidFill>
                  <a:schemeClr val="accent4"/>
                </a:solidFill>
              </a:rPr>
              <a:t>EMRE ALIÇ, PMP</a:t>
            </a:r>
            <a:endParaRPr lang="tr-TR" sz="4400" b="1" dirty="0">
              <a:ln/>
              <a:solidFill>
                <a:schemeClr val="accent4"/>
              </a:solidFill>
            </a:endParaRPr>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82" y="4481546"/>
            <a:ext cx="1389948" cy="1389948"/>
          </a:xfrm>
          <a:prstGeom prst="rect">
            <a:avLst/>
          </a:prstGeom>
        </p:spPr>
      </p:pic>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607" y="4630170"/>
            <a:ext cx="2371483" cy="1179887"/>
          </a:xfrm>
          <a:prstGeom prst="rect">
            <a:avLst/>
          </a:prstGeom>
        </p:spPr>
      </p:pic>
      <p:pic>
        <p:nvPicPr>
          <p:cNvPr id="5" name="Resim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863" y="976092"/>
            <a:ext cx="1121704" cy="1110487"/>
          </a:xfrm>
          <a:prstGeom prst="rect">
            <a:avLst/>
          </a:prstGeom>
        </p:spPr>
      </p:pic>
      <p:pic>
        <p:nvPicPr>
          <p:cNvPr id="10" name="Resi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07339" y="3244139"/>
            <a:ext cx="1906246" cy="905011"/>
          </a:xfrm>
          <a:prstGeom prst="rect">
            <a:avLst/>
          </a:prstGeom>
        </p:spPr>
      </p:pic>
      <p:pic>
        <p:nvPicPr>
          <p:cNvPr id="11" name="Resim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2160" y="3132586"/>
            <a:ext cx="1958902" cy="1060323"/>
          </a:xfrm>
          <a:prstGeom prst="rect">
            <a:avLst/>
          </a:prstGeom>
        </p:spPr>
      </p:pic>
      <p:sp>
        <p:nvSpPr>
          <p:cNvPr id="12" name="Metin kutusu 11"/>
          <p:cNvSpPr txBox="1"/>
          <p:nvPr/>
        </p:nvSpPr>
        <p:spPr>
          <a:xfrm>
            <a:off x="1535228" y="1181771"/>
            <a:ext cx="5929828" cy="707886"/>
          </a:xfrm>
          <a:prstGeom prst="rect">
            <a:avLst/>
          </a:prstGeom>
          <a:noFill/>
        </p:spPr>
        <p:txBody>
          <a:bodyPr wrap="none" rtlCol="0">
            <a:spAutoFit/>
          </a:bodyPr>
          <a:lstStyle/>
          <a:p>
            <a:r>
              <a:rPr lang="tr-TR" sz="2000" b="1" dirty="0" smtClean="0">
                <a:latin typeface="Vani" panose="020B0502040204020203" pitchFamily="34" charset="0"/>
                <a:cs typeface="Vani" panose="020B0502040204020203" pitchFamily="34" charset="0"/>
              </a:rPr>
              <a:t>Bilgisayar Mühendisliği </a:t>
            </a:r>
            <a:r>
              <a:rPr lang="tr-TR" sz="2000" dirty="0" smtClean="0">
                <a:latin typeface="Vani" panose="020B0502040204020203" pitchFamily="34" charset="0"/>
                <a:cs typeface="Vani" panose="020B0502040204020203" pitchFamily="34" charset="0"/>
              </a:rPr>
              <a:t>Lisans</a:t>
            </a:r>
          </a:p>
          <a:p>
            <a:r>
              <a:rPr lang="tr-TR" sz="2000" dirty="0" smtClean="0">
                <a:latin typeface="Vani" panose="020B0502040204020203" pitchFamily="34" charset="0"/>
                <a:cs typeface="Vani" panose="020B0502040204020203" pitchFamily="34" charset="0"/>
              </a:rPr>
              <a:t>Bilgisayar Mühendisliği ABD Yüksek Lisans (2016)</a:t>
            </a:r>
            <a:endParaRPr lang="tr-TR" sz="2000" dirty="0">
              <a:latin typeface="Vani" panose="020B0502040204020203" pitchFamily="34" charset="0"/>
              <a:cs typeface="Vani" panose="020B0502040204020203" pitchFamily="34" charset="0"/>
            </a:endParaRPr>
          </a:p>
        </p:txBody>
      </p:sp>
      <p:pic>
        <p:nvPicPr>
          <p:cNvPr id="13" name="Resim 12"/>
          <p:cNvPicPr>
            <a:picLocks noChangeAspect="1"/>
          </p:cNvPicPr>
          <p:nvPr/>
        </p:nvPicPr>
        <p:blipFill rotWithShape="1">
          <a:blip r:embed="rId7" cstate="print">
            <a:extLst>
              <a:ext uri="{28A0092B-C50C-407E-A947-70E740481C1C}">
                <a14:useLocalDpi xmlns:a14="http://schemas.microsoft.com/office/drawing/2010/main" val="0"/>
              </a:ext>
            </a:extLst>
          </a:blip>
          <a:srcRect l="12635" r="10736"/>
          <a:stretch/>
        </p:blipFill>
        <p:spPr>
          <a:xfrm>
            <a:off x="179512" y="2147370"/>
            <a:ext cx="1409279" cy="1127981"/>
          </a:xfrm>
          <a:prstGeom prst="rect">
            <a:avLst/>
          </a:prstGeom>
        </p:spPr>
      </p:pic>
      <p:sp>
        <p:nvSpPr>
          <p:cNvPr id="16" name="Metin kutusu 15"/>
          <p:cNvSpPr txBox="1"/>
          <p:nvPr/>
        </p:nvSpPr>
        <p:spPr>
          <a:xfrm>
            <a:off x="1442284" y="2567709"/>
            <a:ext cx="6327373" cy="400110"/>
          </a:xfrm>
          <a:prstGeom prst="rect">
            <a:avLst/>
          </a:prstGeom>
          <a:noFill/>
        </p:spPr>
        <p:txBody>
          <a:bodyPr wrap="none" rtlCol="0">
            <a:spAutoFit/>
          </a:bodyPr>
          <a:lstStyle>
            <a:lvl1pPr>
              <a:defRPr sz="2000">
                <a:latin typeface="Vani" panose="020B0502040204020203" pitchFamily="34" charset="0"/>
                <a:cs typeface="Vani" panose="020B0502040204020203" pitchFamily="34" charset="0"/>
              </a:defRPr>
            </a:lvl1pPr>
            <a:extLst/>
          </a:lstStyle>
          <a:p>
            <a:r>
              <a:rPr lang="tr-TR" dirty="0"/>
              <a:t>2.Üniversite Açık Öğretim Fakültesi </a:t>
            </a:r>
            <a:r>
              <a:rPr lang="tr-TR" b="1" dirty="0"/>
              <a:t>İşletme </a:t>
            </a:r>
            <a:r>
              <a:rPr lang="tr-TR" b="1" dirty="0" smtClean="0"/>
              <a:t>Bölümü</a:t>
            </a:r>
            <a:endParaRPr lang="tr-TR" dirty="0"/>
          </a:p>
        </p:txBody>
      </p:sp>
      <p:sp>
        <p:nvSpPr>
          <p:cNvPr id="17" name="Metin kutusu 16"/>
          <p:cNvSpPr txBox="1"/>
          <p:nvPr/>
        </p:nvSpPr>
        <p:spPr>
          <a:xfrm>
            <a:off x="3839164" y="4085412"/>
            <a:ext cx="1415909" cy="400110"/>
          </a:xfrm>
          <a:prstGeom prst="rect">
            <a:avLst/>
          </a:prstGeom>
          <a:noFill/>
        </p:spPr>
        <p:txBody>
          <a:bodyPr wrap="square" rtlCol="0">
            <a:spAutoFit/>
          </a:bodyPr>
          <a:lstStyle>
            <a:lvl1pPr>
              <a:defRPr sz="2000">
                <a:latin typeface="Vani" panose="020B0502040204020203" pitchFamily="34" charset="0"/>
                <a:cs typeface="Vani" panose="020B0502040204020203" pitchFamily="34" charset="0"/>
              </a:defRPr>
            </a:lvl1pPr>
            <a:extLst/>
          </a:lstStyle>
          <a:p>
            <a:r>
              <a:rPr lang="tr-TR" dirty="0"/>
              <a:t>2010-2011</a:t>
            </a:r>
          </a:p>
        </p:txBody>
      </p:sp>
      <p:sp>
        <p:nvSpPr>
          <p:cNvPr id="18" name="Metin kutusu 17"/>
          <p:cNvSpPr txBox="1"/>
          <p:nvPr/>
        </p:nvSpPr>
        <p:spPr>
          <a:xfrm>
            <a:off x="6343094" y="4081436"/>
            <a:ext cx="1401533" cy="400110"/>
          </a:xfrm>
          <a:prstGeom prst="rect">
            <a:avLst/>
          </a:prstGeom>
          <a:noFill/>
        </p:spPr>
        <p:txBody>
          <a:bodyPr wrap="square" rtlCol="0">
            <a:spAutoFit/>
          </a:bodyPr>
          <a:lstStyle/>
          <a:p>
            <a:r>
              <a:rPr lang="tr-TR" sz="2000" dirty="0">
                <a:latin typeface="Vani" panose="020B0502040204020203" pitchFamily="34" charset="0"/>
                <a:cs typeface="Vani" panose="020B0502040204020203" pitchFamily="34" charset="0"/>
              </a:rPr>
              <a:t>2012-2013</a:t>
            </a:r>
          </a:p>
        </p:txBody>
      </p:sp>
      <p:pic>
        <p:nvPicPr>
          <p:cNvPr id="14" name="Resim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0328" y="3381178"/>
            <a:ext cx="1301768" cy="529385"/>
          </a:xfrm>
          <a:prstGeom prst="rect">
            <a:avLst/>
          </a:prstGeom>
        </p:spPr>
      </p:pic>
      <p:sp>
        <p:nvSpPr>
          <p:cNvPr id="20" name="Metin kutusu 19"/>
          <p:cNvSpPr txBox="1"/>
          <p:nvPr/>
        </p:nvSpPr>
        <p:spPr>
          <a:xfrm>
            <a:off x="940833" y="4112695"/>
            <a:ext cx="1520962" cy="400110"/>
          </a:xfrm>
          <a:prstGeom prst="rect">
            <a:avLst/>
          </a:prstGeom>
          <a:noFill/>
        </p:spPr>
        <p:txBody>
          <a:bodyPr wrap="square" rtlCol="0">
            <a:spAutoFit/>
          </a:bodyPr>
          <a:lstStyle/>
          <a:p>
            <a:r>
              <a:rPr lang="tr-TR" sz="2000" dirty="0">
                <a:latin typeface="Vani" panose="020B0502040204020203" pitchFamily="34" charset="0"/>
                <a:cs typeface="Vani" panose="020B0502040204020203" pitchFamily="34" charset="0"/>
              </a:rPr>
              <a:t>2008-2010</a:t>
            </a:r>
          </a:p>
        </p:txBody>
      </p:sp>
      <p:sp>
        <p:nvSpPr>
          <p:cNvPr id="21" name="Metin kutusu 20"/>
          <p:cNvSpPr txBox="1"/>
          <p:nvPr/>
        </p:nvSpPr>
        <p:spPr>
          <a:xfrm>
            <a:off x="557470" y="5827720"/>
            <a:ext cx="1402824" cy="400110"/>
          </a:xfrm>
          <a:prstGeom prst="rect">
            <a:avLst/>
          </a:prstGeom>
          <a:noFill/>
        </p:spPr>
        <p:txBody>
          <a:bodyPr wrap="square" rtlCol="0">
            <a:spAutoFit/>
          </a:bodyPr>
          <a:lstStyle/>
          <a:p>
            <a:r>
              <a:rPr lang="tr-TR" sz="2000" dirty="0" smtClean="0">
                <a:latin typeface="Vani" panose="020B0502040204020203" pitchFamily="34" charset="0"/>
                <a:cs typeface="Vani" panose="020B0502040204020203" pitchFamily="34" charset="0"/>
              </a:rPr>
              <a:t>2014-2015</a:t>
            </a:r>
            <a:endParaRPr lang="tr-TR" dirty="0"/>
          </a:p>
        </p:txBody>
      </p:sp>
      <p:sp>
        <p:nvSpPr>
          <p:cNvPr id="22" name="Metin kutusu 21"/>
          <p:cNvSpPr txBox="1"/>
          <p:nvPr/>
        </p:nvSpPr>
        <p:spPr>
          <a:xfrm>
            <a:off x="5344675" y="5806082"/>
            <a:ext cx="1235528" cy="400110"/>
          </a:xfrm>
          <a:prstGeom prst="rect">
            <a:avLst/>
          </a:prstGeom>
          <a:noFill/>
        </p:spPr>
        <p:txBody>
          <a:bodyPr wrap="square" rtlCol="0">
            <a:spAutoFit/>
          </a:bodyPr>
          <a:lstStyle/>
          <a:p>
            <a:r>
              <a:rPr lang="tr-TR" sz="2000" dirty="0">
                <a:latin typeface="Vani" panose="020B0502040204020203" pitchFamily="34" charset="0"/>
                <a:cs typeface="Vani" panose="020B0502040204020203" pitchFamily="34" charset="0"/>
              </a:rPr>
              <a:t>2012-</a:t>
            </a:r>
            <a:r>
              <a:rPr lang="tr-TR" dirty="0" smtClean="0"/>
              <a:t> …</a:t>
            </a:r>
            <a:endParaRPr lang="tr-TR" dirty="0"/>
          </a:p>
        </p:txBody>
      </p:sp>
      <p:sp>
        <p:nvSpPr>
          <p:cNvPr id="23" name="Metin kutusu 22"/>
          <p:cNvSpPr txBox="1"/>
          <p:nvPr/>
        </p:nvSpPr>
        <p:spPr>
          <a:xfrm>
            <a:off x="-185655" y="6181615"/>
            <a:ext cx="2745819" cy="584775"/>
          </a:xfrm>
          <a:prstGeom prst="rect">
            <a:avLst/>
          </a:prstGeom>
          <a:noFill/>
        </p:spPr>
        <p:txBody>
          <a:bodyPr wrap="square" rtlCol="0">
            <a:spAutoFit/>
          </a:bodyPr>
          <a:lstStyle>
            <a:lvl1pPr>
              <a:defRPr sz="2000">
                <a:latin typeface="Vani" panose="020B0502040204020203" pitchFamily="34" charset="0"/>
                <a:cs typeface="Vani" panose="020B0502040204020203" pitchFamily="34" charset="0"/>
              </a:defRPr>
            </a:lvl1pPr>
            <a:extLst/>
          </a:lstStyle>
          <a:p>
            <a:pPr algn="ctr"/>
            <a:r>
              <a:rPr lang="tr-TR" sz="1600" dirty="0"/>
              <a:t>Bilgi Teknolojileri </a:t>
            </a:r>
          </a:p>
          <a:p>
            <a:pPr algn="ctr"/>
            <a:r>
              <a:rPr lang="tr-TR" sz="1600" dirty="0"/>
              <a:t>Proje </a:t>
            </a:r>
            <a:r>
              <a:rPr lang="tr-TR" sz="1600" dirty="0" smtClean="0"/>
              <a:t>Yöneticisi</a:t>
            </a:r>
            <a:endParaRPr lang="tr-TR" sz="1600" dirty="0"/>
          </a:p>
        </p:txBody>
      </p:sp>
      <p:sp>
        <p:nvSpPr>
          <p:cNvPr id="24" name="Metin kutusu 23"/>
          <p:cNvSpPr txBox="1"/>
          <p:nvPr/>
        </p:nvSpPr>
        <p:spPr>
          <a:xfrm>
            <a:off x="4534515" y="6162648"/>
            <a:ext cx="3060591" cy="400110"/>
          </a:xfrm>
          <a:prstGeom prst="rect">
            <a:avLst/>
          </a:prstGeom>
          <a:noFill/>
        </p:spPr>
        <p:txBody>
          <a:bodyPr wrap="square" rtlCol="0">
            <a:spAutoFit/>
          </a:bodyPr>
          <a:lstStyle/>
          <a:p>
            <a:pPr algn="ctr"/>
            <a:r>
              <a:rPr lang="tr-TR" sz="2000" dirty="0" smtClean="0">
                <a:latin typeface="Vani" panose="020B0502040204020203" pitchFamily="34" charset="0"/>
                <a:cs typeface="Vani" panose="020B0502040204020203" pitchFamily="34" charset="0"/>
              </a:rPr>
              <a:t>Ankara </a:t>
            </a:r>
            <a:r>
              <a:rPr lang="tr-TR" sz="2000" dirty="0" err="1" smtClean="0">
                <a:latin typeface="Vani" panose="020B0502040204020203" pitchFamily="34" charset="0"/>
                <a:cs typeface="Vani" panose="020B0502040204020203" pitchFamily="34" charset="0"/>
              </a:rPr>
              <a:t>Branch</a:t>
            </a:r>
            <a:r>
              <a:rPr lang="tr-TR" sz="2000" dirty="0" smtClean="0">
                <a:latin typeface="Vani" panose="020B0502040204020203" pitchFamily="34" charset="0"/>
                <a:cs typeface="Vani" panose="020B0502040204020203" pitchFamily="34" charset="0"/>
              </a:rPr>
              <a:t> Direktörü</a:t>
            </a:r>
            <a:endParaRPr lang="tr-TR" sz="2000" dirty="0">
              <a:latin typeface="Vani" panose="020B0502040204020203" pitchFamily="34" charset="0"/>
              <a:cs typeface="Vani" panose="020B0502040204020203" pitchFamily="34" charset="0"/>
            </a:endParaRPr>
          </a:p>
        </p:txBody>
      </p:sp>
      <p:pic>
        <p:nvPicPr>
          <p:cNvPr id="3" name="Resim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48301" y="4481546"/>
            <a:ext cx="1356934" cy="1356934"/>
          </a:xfrm>
          <a:prstGeom prst="rect">
            <a:avLst/>
          </a:prstGeom>
        </p:spPr>
      </p:pic>
      <p:sp>
        <p:nvSpPr>
          <p:cNvPr id="25" name="Metin kutusu 24"/>
          <p:cNvSpPr txBox="1"/>
          <p:nvPr/>
        </p:nvSpPr>
        <p:spPr>
          <a:xfrm>
            <a:off x="2041350" y="6224203"/>
            <a:ext cx="2745819" cy="584775"/>
          </a:xfrm>
          <a:prstGeom prst="rect">
            <a:avLst/>
          </a:prstGeom>
          <a:noFill/>
        </p:spPr>
        <p:txBody>
          <a:bodyPr wrap="square" rtlCol="0">
            <a:spAutoFit/>
          </a:bodyPr>
          <a:lstStyle>
            <a:lvl1pPr>
              <a:defRPr sz="2000">
                <a:latin typeface="Vani" panose="020B0502040204020203" pitchFamily="34" charset="0"/>
                <a:cs typeface="Vani" panose="020B0502040204020203" pitchFamily="34" charset="0"/>
              </a:defRPr>
            </a:lvl1pPr>
            <a:extLst/>
          </a:lstStyle>
          <a:p>
            <a:pPr algn="ctr"/>
            <a:r>
              <a:rPr lang="tr-TR" sz="1600" dirty="0"/>
              <a:t>Bilgi Teknolojileri </a:t>
            </a:r>
          </a:p>
          <a:p>
            <a:pPr algn="ctr"/>
            <a:r>
              <a:rPr lang="tr-TR" sz="1600" dirty="0"/>
              <a:t>Proje ve Portföy Yöneticisi</a:t>
            </a:r>
          </a:p>
        </p:txBody>
      </p:sp>
      <p:sp>
        <p:nvSpPr>
          <p:cNvPr id="26" name="Metin kutusu 25"/>
          <p:cNvSpPr txBox="1"/>
          <p:nvPr/>
        </p:nvSpPr>
        <p:spPr>
          <a:xfrm>
            <a:off x="2668912" y="5837141"/>
            <a:ext cx="1402824" cy="400110"/>
          </a:xfrm>
          <a:prstGeom prst="rect">
            <a:avLst/>
          </a:prstGeom>
          <a:noFill/>
        </p:spPr>
        <p:txBody>
          <a:bodyPr wrap="square" rtlCol="0">
            <a:spAutoFit/>
          </a:bodyPr>
          <a:lstStyle/>
          <a:p>
            <a:r>
              <a:rPr lang="tr-TR" sz="2000" dirty="0" smtClean="0">
                <a:latin typeface="Vani" panose="020B0502040204020203" pitchFamily="34" charset="0"/>
                <a:cs typeface="Vani" panose="020B0502040204020203" pitchFamily="34" charset="0"/>
              </a:rPr>
              <a:t>2015-…</a:t>
            </a:r>
            <a:endParaRPr lang="tr-TR" dirty="0"/>
          </a:p>
        </p:txBody>
      </p:sp>
      <p:sp>
        <p:nvSpPr>
          <p:cNvPr id="28"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56542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189" y="116632"/>
            <a:ext cx="8646149" cy="1200329"/>
          </a:xfrm>
          <a:prstGeom prst="rect">
            <a:avLst/>
          </a:prstGeom>
        </p:spPr>
        <p:txBody>
          <a:bodyPr wrap="none">
            <a:spAutoFit/>
          </a:bodyPr>
          <a:lstStyle/>
          <a:p>
            <a:pPr algn="ctr"/>
            <a:r>
              <a:rPr lang="tr-TR"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CAPM</a:t>
            </a:r>
          </a:p>
          <a:p>
            <a:pPr algn="ctr"/>
            <a:r>
              <a:rPr lang="tr-TR"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(C</a:t>
            </a:r>
            <a:r>
              <a:rPr lang="en-US" sz="3600" b="1" dirty="0" err="1" smtClean="0">
                <a:ln w="22225">
                  <a:solidFill>
                    <a:schemeClr val="accent2"/>
                  </a:solidFill>
                  <a:prstDash val="solid"/>
                </a:ln>
                <a:solidFill>
                  <a:schemeClr val="accent2">
                    <a:lumMod val="40000"/>
                    <a:lumOff val="60000"/>
                  </a:schemeClr>
                </a:solidFill>
                <a:latin typeface="Calibri" pitchFamily="34" charset="0"/>
                <a:cs typeface="Calibri" pitchFamily="34" charset="0"/>
              </a:rPr>
              <a:t>ertified</a:t>
            </a:r>
            <a:r>
              <a:rPr lang="en-US"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 </a:t>
            </a:r>
            <a:r>
              <a:rPr lang="tr-TR"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A</a:t>
            </a:r>
            <a:r>
              <a:rPr lang="en-US" sz="3600" b="1" dirty="0" err="1" smtClean="0">
                <a:ln w="22225">
                  <a:solidFill>
                    <a:schemeClr val="accent2"/>
                  </a:solidFill>
                  <a:prstDash val="solid"/>
                </a:ln>
                <a:solidFill>
                  <a:schemeClr val="accent2">
                    <a:lumMod val="40000"/>
                    <a:lumOff val="60000"/>
                  </a:schemeClr>
                </a:solidFill>
                <a:latin typeface="Calibri" pitchFamily="34" charset="0"/>
                <a:cs typeface="Calibri" pitchFamily="34" charset="0"/>
              </a:rPr>
              <a:t>ssociate</a:t>
            </a:r>
            <a:r>
              <a:rPr lang="en-US"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 </a:t>
            </a:r>
            <a:r>
              <a:rPr lang="en-US" sz="3600" b="1" dirty="0">
                <a:ln w="22225">
                  <a:solidFill>
                    <a:schemeClr val="accent2"/>
                  </a:solidFill>
                  <a:prstDash val="solid"/>
                </a:ln>
                <a:solidFill>
                  <a:schemeClr val="accent2">
                    <a:lumMod val="40000"/>
                    <a:lumOff val="60000"/>
                  </a:schemeClr>
                </a:solidFill>
                <a:latin typeface="Calibri" pitchFamily="34" charset="0"/>
                <a:cs typeface="Calibri" pitchFamily="34" charset="0"/>
              </a:rPr>
              <a:t>in </a:t>
            </a:r>
            <a:r>
              <a:rPr lang="tr-TR"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P</a:t>
            </a:r>
            <a:r>
              <a:rPr lang="en-US" sz="3600" b="1" dirty="0" err="1" smtClean="0">
                <a:ln w="22225">
                  <a:solidFill>
                    <a:schemeClr val="accent2"/>
                  </a:solidFill>
                  <a:prstDash val="solid"/>
                </a:ln>
                <a:solidFill>
                  <a:schemeClr val="accent2">
                    <a:lumMod val="40000"/>
                    <a:lumOff val="60000"/>
                  </a:schemeClr>
                </a:solidFill>
                <a:latin typeface="Calibri" pitchFamily="34" charset="0"/>
                <a:cs typeface="Calibri" pitchFamily="34" charset="0"/>
              </a:rPr>
              <a:t>roject</a:t>
            </a:r>
            <a:r>
              <a:rPr lang="en-US"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 </a:t>
            </a:r>
            <a:r>
              <a:rPr lang="tr-TR"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M</a:t>
            </a:r>
            <a:r>
              <a:rPr lang="en-US" sz="3600" b="1" dirty="0" err="1" smtClean="0">
                <a:ln w="22225">
                  <a:solidFill>
                    <a:schemeClr val="accent2"/>
                  </a:solidFill>
                  <a:prstDash val="solid"/>
                </a:ln>
                <a:solidFill>
                  <a:schemeClr val="accent2">
                    <a:lumMod val="40000"/>
                    <a:lumOff val="60000"/>
                  </a:schemeClr>
                </a:solidFill>
                <a:latin typeface="Calibri" pitchFamily="34" charset="0"/>
                <a:cs typeface="Calibri" pitchFamily="34" charset="0"/>
              </a:rPr>
              <a:t>anagement</a:t>
            </a:r>
            <a:r>
              <a:rPr lang="tr-TR"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a:t>
            </a:r>
            <a:endParaRPr lang="tr-TR" sz="3600" b="1" dirty="0">
              <a:ln w="22225">
                <a:solidFill>
                  <a:schemeClr val="accent2"/>
                </a:solidFill>
                <a:prstDash val="solid"/>
              </a:ln>
              <a:solidFill>
                <a:schemeClr val="accent2">
                  <a:lumMod val="40000"/>
                  <a:lumOff val="60000"/>
                </a:schemeClr>
              </a:solidFill>
              <a:latin typeface="Calibri" pitchFamily="34" charset="0"/>
              <a:cs typeface="Calibri" pitchFamily="34" charset="0"/>
            </a:endParaRPr>
          </a:p>
        </p:txBody>
      </p:sp>
      <p:sp>
        <p:nvSpPr>
          <p:cNvPr id="6" name="Content Placeholder 2"/>
          <p:cNvSpPr txBox="1">
            <a:spLocks/>
          </p:cNvSpPr>
          <p:nvPr/>
        </p:nvSpPr>
        <p:spPr>
          <a:xfrm>
            <a:off x="762000" y="1524000"/>
            <a:ext cx="7924800" cy="4114800"/>
          </a:xfrm>
          <a:prstGeom prst="rect">
            <a:avLst/>
          </a:prstGeom>
        </p:spPr>
        <p:txBody>
          <a:bodyPr/>
          <a:lstStyle>
            <a:lvl1pPr marL="342900" indent="-342900" algn="l" rtl="0" fontAlgn="base">
              <a:spcBef>
                <a:spcPct val="20000"/>
              </a:spcBef>
              <a:spcAft>
                <a:spcPct val="0"/>
              </a:spcAft>
              <a:buClr>
                <a:srgbClr val="336699"/>
              </a:buClr>
              <a:buFont typeface="Wingdings" pitchFamily="2" charset="2"/>
              <a:buChar char=""/>
              <a:defRPr sz="2800">
                <a:solidFill>
                  <a:schemeClr val="tx1"/>
                </a:solidFill>
                <a:latin typeface="+mn-lt"/>
                <a:ea typeface="+mn-ea"/>
                <a:cs typeface="+mn-cs"/>
              </a:defRPr>
            </a:lvl1pPr>
            <a:lvl2pPr marL="742950" indent="-285750" algn="l" rtl="0" fontAlgn="base">
              <a:spcBef>
                <a:spcPct val="20000"/>
              </a:spcBef>
              <a:spcAft>
                <a:spcPct val="0"/>
              </a:spcAft>
              <a:buClr>
                <a:srgbClr val="336699"/>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rgbClr val="336699"/>
              </a:buClr>
              <a:buFont typeface="Wingdings" pitchFamily="2" charset="2"/>
              <a:buChar char=""/>
              <a:defRPr sz="2000">
                <a:solidFill>
                  <a:schemeClr val="tx1"/>
                </a:solidFill>
                <a:latin typeface="+mn-lt"/>
              </a:defRPr>
            </a:lvl3pPr>
            <a:lvl4pPr marL="1600200" indent="-228600" algn="l" rtl="0" fontAlgn="base">
              <a:spcBef>
                <a:spcPct val="20000"/>
              </a:spcBef>
              <a:spcAft>
                <a:spcPct val="0"/>
              </a:spcAft>
              <a:buClr>
                <a:srgbClr val="336699"/>
              </a:buClr>
              <a:buFont typeface="Wingdings" pitchFamily="2" charset="2"/>
              <a:buChar char=""/>
              <a:defRPr>
                <a:solidFill>
                  <a:schemeClr val="tx1"/>
                </a:solidFill>
                <a:latin typeface="+mn-lt"/>
              </a:defRPr>
            </a:lvl4pPr>
            <a:lvl5pPr marL="2057400" indent="-228600" algn="l" rtl="0" fontAlgn="base">
              <a:spcBef>
                <a:spcPct val="20000"/>
              </a:spcBef>
              <a:spcAft>
                <a:spcPct val="0"/>
              </a:spcAft>
              <a:buClr>
                <a:srgbClr val="336699"/>
              </a:buClr>
              <a:buFont typeface="Wingdings" pitchFamily="2" charset="2"/>
              <a:buChar char=""/>
              <a:defRPr>
                <a:solidFill>
                  <a:schemeClr val="tx1"/>
                </a:solidFill>
                <a:latin typeface="+mn-lt"/>
              </a:defRPr>
            </a:lvl5pPr>
            <a:lvl6pPr marL="2514600" indent="-228600" algn="l" rtl="0" fontAlgn="base">
              <a:spcBef>
                <a:spcPct val="20000"/>
              </a:spcBef>
              <a:spcAft>
                <a:spcPct val="0"/>
              </a:spcAft>
              <a:buClr>
                <a:srgbClr val="336699"/>
              </a:buClr>
              <a:buFont typeface="Wingdings" pitchFamily="2" charset="2"/>
              <a:buChar char=""/>
              <a:defRPr>
                <a:solidFill>
                  <a:schemeClr val="tx1"/>
                </a:solidFill>
                <a:latin typeface="+mn-lt"/>
              </a:defRPr>
            </a:lvl6pPr>
            <a:lvl7pPr marL="2971800" indent="-228600" algn="l" rtl="0" fontAlgn="base">
              <a:spcBef>
                <a:spcPct val="20000"/>
              </a:spcBef>
              <a:spcAft>
                <a:spcPct val="0"/>
              </a:spcAft>
              <a:buClr>
                <a:srgbClr val="336699"/>
              </a:buClr>
              <a:buFont typeface="Wingdings" pitchFamily="2" charset="2"/>
              <a:buChar char=""/>
              <a:defRPr>
                <a:solidFill>
                  <a:schemeClr val="tx1"/>
                </a:solidFill>
                <a:latin typeface="+mn-lt"/>
              </a:defRPr>
            </a:lvl7pPr>
            <a:lvl8pPr marL="3429000" indent="-228600" algn="l" rtl="0" fontAlgn="base">
              <a:spcBef>
                <a:spcPct val="20000"/>
              </a:spcBef>
              <a:spcAft>
                <a:spcPct val="0"/>
              </a:spcAft>
              <a:buClr>
                <a:srgbClr val="336699"/>
              </a:buClr>
              <a:buFont typeface="Wingdings" pitchFamily="2" charset="2"/>
              <a:buChar char=""/>
              <a:defRPr>
                <a:solidFill>
                  <a:schemeClr val="tx1"/>
                </a:solidFill>
                <a:latin typeface="+mn-lt"/>
              </a:defRPr>
            </a:lvl8pPr>
            <a:lvl9pPr marL="3886200" indent="-228600" algn="l" rtl="0" fontAlgn="base">
              <a:spcBef>
                <a:spcPct val="20000"/>
              </a:spcBef>
              <a:spcAft>
                <a:spcPct val="0"/>
              </a:spcAft>
              <a:buClr>
                <a:srgbClr val="336699"/>
              </a:buClr>
              <a:buFont typeface="Wingdings" pitchFamily="2" charset="2"/>
              <a:buChar char=""/>
              <a:defRPr>
                <a:solidFill>
                  <a:schemeClr val="tx1"/>
                </a:solidFill>
                <a:latin typeface="+mn-lt"/>
              </a:defRPr>
            </a:lvl9pPr>
          </a:lstStyle>
          <a:p>
            <a:r>
              <a:rPr lang="en-US" sz="2400" b="0" kern="0" dirty="0" smtClean="0"/>
              <a:t>CAPM</a:t>
            </a:r>
            <a:r>
              <a:rPr lang="tr-TR" sz="2400" b="0" kern="0" dirty="0" smtClean="0"/>
              <a:t> başvurusu gereklilikleri</a:t>
            </a:r>
            <a:r>
              <a:rPr lang="en-US" sz="2400" b="0" kern="0" dirty="0" smtClean="0"/>
              <a:t>:</a:t>
            </a:r>
          </a:p>
          <a:p>
            <a:pPr lvl="1"/>
            <a:r>
              <a:rPr lang="tr-TR" sz="2000" kern="0" dirty="0" smtClean="0"/>
              <a:t>Lise veya denk bir 2.derece öğrenim diploması</a:t>
            </a:r>
            <a:endParaRPr lang="en-US" sz="2000" b="0" kern="0" dirty="0" smtClean="0"/>
          </a:p>
          <a:p>
            <a:r>
              <a:rPr lang="tr-TR" sz="2400" kern="0" dirty="0" smtClean="0"/>
              <a:t>VE</a:t>
            </a:r>
          </a:p>
          <a:p>
            <a:r>
              <a:rPr lang="tr-TR" sz="2400" b="0" kern="0" dirty="0" smtClean="0"/>
              <a:t>En az</a:t>
            </a:r>
            <a:r>
              <a:rPr lang="en-US" sz="2000" b="0" kern="0" dirty="0" smtClean="0"/>
              <a:t> 1,500 </a:t>
            </a:r>
            <a:r>
              <a:rPr lang="tr-TR" sz="2000" b="0" kern="0" dirty="0" smtClean="0"/>
              <a:t>saat deneyim</a:t>
            </a:r>
            <a:r>
              <a:rPr lang="en-US" sz="2000" b="0" kern="0" dirty="0" smtClean="0"/>
              <a:t> </a:t>
            </a:r>
            <a:endParaRPr lang="tr-TR" sz="2000" kern="0" dirty="0"/>
          </a:p>
          <a:p>
            <a:pPr marL="0" indent="0">
              <a:buNone/>
            </a:pPr>
            <a:r>
              <a:rPr lang="tr-TR" sz="2000" b="0" kern="0" dirty="0" smtClean="0"/>
              <a:t>	VEYA</a:t>
            </a:r>
            <a:r>
              <a:rPr lang="en-US" sz="2400" b="0" kern="0" dirty="0" smtClean="0"/>
              <a:t> </a:t>
            </a:r>
          </a:p>
          <a:p>
            <a:pPr lvl="1"/>
            <a:r>
              <a:rPr lang="en-US" sz="2000" b="0" kern="0" dirty="0" smtClean="0"/>
              <a:t>23 </a:t>
            </a:r>
            <a:r>
              <a:rPr lang="tr-TR" sz="2000" b="0" kern="0" dirty="0" smtClean="0"/>
              <a:t>saat Proje Yönetim ve sınava yönelik Eğitim</a:t>
            </a:r>
            <a:endParaRPr lang="en-US" sz="2000" b="0" kern="0" dirty="0"/>
          </a:p>
        </p:txBody>
      </p:sp>
      <p:pic>
        <p:nvPicPr>
          <p:cNvPr id="7" name="Picture 2" descr="https://encrypted-tbn1.google.com/images?q=tbn:ANd9GcTpS1d3UkTIJhqUsb1_3_e1wz2-y5DYoVSVCagHUDXd6EgqGBGx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4191000"/>
            <a:ext cx="2524125"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8990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BCC66A8E-3805-4870-AA8B-F71F024E99CD}" type="slidenum">
              <a:rPr lang="en-US" smtClean="0"/>
              <a:pPr/>
              <a:t>21</a:t>
            </a:fld>
            <a:endParaRPr lang="en-US"/>
          </a:p>
        </p:txBody>
      </p:sp>
      <p:sp>
        <p:nvSpPr>
          <p:cNvPr id="9" name="Rectangle 8"/>
          <p:cNvSpPr/>
          <p:nvPr/>
        </p:nvSpPr>
        <p:spPr>
          <a:xfrm>
            <a:off x="3184911" y="238058"/>
            <a:ext cx="1523174" cy="646331"/>
          </a:xfrm>
          <a:prstGeom prst="rect">
            <a:avLst/>
          </a:prstGeom>
        </p:spPr>
        <p:txBody>
          <a:bodyPr wrap="none">
            <a:spAutoFit/>
          </a:bodyPr>
          <a:lstStyle/>
          <a:p>
            <a:r>
              <a:rPr lang="tr-TR" sz="3600" b="1" dirty="0" smtClean="0">
                <a:ln w="22225">
                  <a:solidFill>
                    <a:schemeClr val="accent2"/>
                  </a:solidFill>
                  <a:prstDash val="solid"/>
                </a:ln>
                <a:solidFill>
                  <a:schemeClr val="accent2">
                    <a:lumMod val="40000"/>
                    <a:lumOff val="60000"/>
                  </a:schemeClr>
                </a:solidFill>
                <a:latin typeface="Calibri" pitchFamily="34" charset="0"/>
                <a:cs typeface="Calibri" pitchFamily="34" charset="0"/>
              </a:rPr>
              <a:t>ÜYELİK</a:t>
            </a:r>
            <a:endParaRPr lang="tr-TR" sz="3600" b="1" dirty="0">
              <a:ln w="22225">
                <a:solidFill>
                  <a:schemeClr val="accent2"/>
                </a:solidFill>
                <a:prstDash val="solid"/>
              </a:ln>
              <a:solidFill>
                <a:schemeClr val="accent2">
                  <a:lumMod val="40000"/>
                  <a:lumOff val="60000"/>
                </a:schemeClr>
              </a:solidFill>
              <a:latin typeface="Calibri" pitchFamily="34" charset="0"/>
              <a:cs typeface="Calibri" pitchFamily="34" charset="0"/>
            </a:endParaRPr>
          </a:p>
        </p:txBody>
      </p:sp>
      <p:pic>
        <p:nvPicPr>
          <p:cNvPr id="6" name="Picture 5"/>
          <p:cNvPicPr>
            <a:picLocks noChangeAspect="1"/>
          </p:cNvPicPr>
          <p:nvPr/>
        </p:nvPicPr>
        <p:blipFill rotWithShape="1">
          <a:blip r:embed="rId2"/>
          <a:srcRect l="541" t="2952"/>
          <a:stretch/>
        </p:blipFill>
        <p:spPr>
          <a:xfrm>
            <a:off x="746098" y="1355698"/>
            <a:ext cx="6400800" cy="2036976"/>
          </a:xfrm>
          <a:prstGeom prst="rect">
            <a:avLst/>
          </a:prstGeom>
        </p:spPr>
      </p:pic>
      <p:pic>
        <p:nvPicPr>
          <p:cNvPr id="7" name="Picture 6"/>
          <p:cNvPicPr>
            <a:picLocks noChangeAspect="1"/>
          </p:cNvPicPr>
          <p:nvPr/>
        </p:nvPicPr>
        <p:blipFill>
          <a:blip r:embed="rId3"/>
          <a:stretch>
            <a:fillRect/>
          </a:stretch>
        </p:blipFill>
        <p:spPr>
          <a:xfrm>
            <a:off x="2426850" y="4210533"/>
            <a:ext cx="6412350" cy="2647467"/>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8509" y="2107007"/>
            <a:ext cx="2510691" cy="16182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7286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882" y="201520"/>
            <a:ext cx="3062166" cy="576220"/>
          </a:xfrm>
        </p:spPr>
        <p:txBody>
          <a:bodyPr>
            <a:normAutofit/>
          </a:bodyPr>
          <a:lstStyle/>
          <a:p>
            <a:r>
              <a:rPr lang="tr-TR" b="1" dirty="0" smtClean="0">
                <a:solidFill>
                  <a:schemeClr val="bg1"/>
                </a:solidFill>
                <a:effectLst>
                  <a:outerShdw blurRad="38100" dist="38100" dir="2700000" algn="tl">
                    <a:srgbClr val="000000">
                      <a:alpha val="43137"/>
                    </a:srgbClr>
                  </a:outerShdw>
                </a:effectLst>
              </a:rPr>
              <a:t>Sponsorlar</a:t>
            </a:r>
            <a:endParaRPr lang="tr-TR" b="1" dirty="0">
              <a:solidFill>
                <a:schemeClr val="bg1"/>
              </a:solidFill>
              <a:effectLst>
                <a:outerShdw blurRad="38100" dist="38100" dir="2700000" algn="tl">
                  <a:srgbClr val="000000">
                    <a:alpha val="43137"/>
                  </a:srgbClr>
                </a:outerShdw>
              </a:effectLst>
            </a:endParaRPr>
          </a:p>
        </p:txBody>
      </p:sp>
      <p:pic>
        <p:nvPicPr>
          <p:cNvPr id="3" name="Picture 2" descr="http://t3.gstatic.com/images?q=tbn:ANd9GcSDkEZanaZJfRZs_YURwFQefgeZwF-OU_VMsf-w0rG0HDnzKH4S"/>
          <p:cNvPicPr>
            <a:picLocks noChangeAspect="1" noChangeArrowheads="1"/>
          </p:cNvPicPr>
          <p:nvPr/>
        </p:nvPicPr>
        <p:blipFill>
          <a:blip r:embed="rId2" cstate="print"/>
          <a:srcRect/>
          <a:stretch>
            <a:fillRect/>
          </a:stretch>
        </p:blipFill>
        <p:spPr bwMode="auto">
          <a:xfrm>
            <a:off x="1334127" y="6166943"/>
            <a:ext cx="1066800" cy="515234"/>
          </a:xfrm>
          <a:prstGeom prst="rect">
            <a:avLst/>
          </a:prstGeom>
          <a:noFill/>
        </p:spPr>
      </p:pic>
      <p:pic>
        <p:nvPicPr>
          <p:cNvPr id="5" name="Picture 6" descr="Reklam"/>
          <p:cNvPicPr>
            <a:picLocks noChangeAspect="1" noChangeArrowheads="1"/>
          </p:cNvPicPr>
          <p:nvPr/>
        </p:nvPicPr>
        <p:blipFill>
          <a:blip r:embed="rId3" cstate="print"/>
          <a:srcRect/>
          <a:stretch>
            <a:fillRect/>
          </a:stretch>
        </p:blipFill>
        <p:spPr bwMode="auto">
          <a:xfrm>
            <a:off x="5269763" y="2452222"/>
            <a:ext cx="616362" cy="540000"/>
          </a:xfrm>
          <a:prstGeom prst="rect">
            <a:avLst/>
          </a:prstGeom>
          <a:noFill/>
        </p:spPr>
      </p:pic>
      <p:pic>
        <p:nvPicPr>
          <p:cNvPr id="7" name="Picture 10" descr="http://t3.gstatic.com/images?q=tbn:ANd9GcS6iekao79zVNat7mcBBW4ssT2zM6Ibj9KmJt_pomg9r5YeCqRxyg"/>
          <p:cNvPicPr>
            <a:picLocks noChangeAspect="1" noChangeArrowheads="1"/>
          </p:cNvPicPr>
          <p:nvPr/>
        </p:nvPicPr>
        <p:blipFill rotWithShape="1">
          <a:blip r:embed="rId4" cstate="print"/>
          <a:srcRect l="11233" r="10651"/>
          <a:stretch/>
        </p:blipFill>
        <p:spPr bwMode="auto">
          <a:xfrm>
            <a:off x="3959831" y="4935591"/>
            <a:ext cx="1676400" cy="450106"/>
          </a:xfrm>
          <a:prstGeom prst="rect">
            <a:avLst/>
          </a:prstGeom>
          <a:noFill/>
        </p:spPr>
      </p:pic>
      <p:pic>
        <p:nvPicPr>
          <p:cNvPr id="8" name="Picture 12" descr="http://t1.gstatic.com/images?q=tbn:ANd9GcRRn2f2hnkaJxcBzHmBfviIabwbsMdRFye2MdnvR1G2TzGK5g0R"/>
          <p:cNvPicPr>
            <a:picLocks noChangeAspect="1" noChangeArrowheads="1"/>
          </p:cNvPicPr>
          <p:nvPr/>
        </p:nvPicPr>
        <p:blipFill>
          <a:blip r:embed="rId5" cstate="print"/>
          <a:srcRect/>
          <a:stretch>
            <a:fillRect/>
          </a:stretch>
        </p:blipFill>
        <p:spPr bwMode="auto">
          <a:xfrm>
            <a:off x="6488817" y="1694299"/>
            <a:ext cx="1558633" cy="540000"/>
          </a:xfrm>
          <a:prstGeom prst="rect">
            <a:avLst/>
          </a:prstGeom>
          <a:noFill/>
        </p:spPr>
      </p:pic>
      <p:pic>
        <p:nvPicPr>
          <p:cNvPr id="9" name="Picture 14" descr="http://t2.gstatic.com/images?q=tbn:ANd9GcTjJu6Wapjp-FvrfAI0GFXlkI9pTSDf5UY5Alwc1yyCCD5avo6v"/>
          <p:cNvPicPr>
            <a:picLocks noChangeAspect="1" noChangeArrowheads="1"/>
          </p:cNvPicPr>
          <p:nvPr/>
        </p:nvPicPr>
        <p:blipFill>
          <a:blip r:embed="rId6" cstate="print"/>
          <a:srcRect/>
          <a:stretch>
            <a:fillRect/>
          </a:stretch>
        </p:blipFill>
        <p:spPr bwMode="auto">
          <a:xfrm>
            <a:off x="3249461" y="6256424"/>
            <a:ext cx="1593304" cy="382672"/>
          </a:xfrm>
          <a:prstGeom prst="rect">
            <a:avLst/>
          </a:prstGeom>
          <a:noFill/>
        </p:spPr>
      </p:pic>
      <p:pic>
        <p:nvPicPr>
          <p:cNvPr id="10" name="Picture 16" descr="http://t0.gstatic.com/images?q=tbn:ANd9GcQXfDGUcVO7o1RJuOiez4VbNkbgLUZCrKhnTWxbNjfLH7G_v_WCmmrbSSXB"/>
          <p:cNvPicPr>
            <a:picLocks noChangeAspect="1" noChangeArrowheads="1"/>
          </p:cNvPicPr>
          <p:nvPr/>
        </p:nvPicPr>
        <p:blipFill>
          <a:blip r:embed="rId7" cstate="print"/>
          <a:srcRect/>
          <a:stretch>
            <a:fillRect/>
          </a:stretch>
        </p:blipFill>
        <p:spPr bwMode="auto">
          <a:xfrm>
            <a:off x="395537" y="3208668"/>
            <a:ext cx="983956" cy="472300"/>
          </a:xfrm>
          <a:prstGeom prst="rect">
            <a:avLst/>
          </a:prstGeom>
          <a:noFill/>
        </p:spPr>
      </p:pic>
      <p:pic>
        <p:nvPicPr>
          <p:cNvPr id="12" name="Picture 20" descr="http://t0.gstatic.com/images?q=tbn:ANd9GcQmeEhkWFCOiMvIOlqZNFEBu7mKlfyfMsVXbbMQlfYgpeEuVpfdGw"/>
          <p:cNvPicPr>
            <a:picLocks noChangeAspect="1" noChangeArrowheads="1"/>
          </p:cNvPicPr>
          <p:nvPr/>
        </p:nvPicPr>
        <p:blipFill>
          <a:blip r:embed="rId8" cstate="print"/>
          <a:srcRect/>
          <a:stretch>
            <a:fillRect/>
          </a:stretch>
        </p:blipFill>
        <p:spPr bwMode="auto">
          <a:xfrm>
            <a:off x="323528" y="3933038"/>
            <a:ext cx="1663599" cy="468009"/>
          </a:xfrm>
          <a:prstGeom prst="rect">
            <a:avLst/>
          </a:prstGeom>
          <a:noFill/>
        </p:spPr>
      </p:pic>
      <p:pic>
        <p:nvPicPr>
          <p:cNvPr id="13" name="Picture 22" descr="http://t3.gstatic.com/images?q=tbn:ANd9GcQG8fnoh0NxW3h9-X3nW7u1_y4hxtUJhoLJddwP8wSahSHXaSAW"/>
          <p:cNvPicPr>
            <a:picLocks noChangeAspect="1" noChangeArrowheads="1"/>
          </p:cNvPicPr>
          <p:nvPr/>
        </p:nvPicPr>
        <p:blipFill>
          <a:blip r:embed="rId9" cstate="print"/>
          <a:srcRect/>
          <a:stretch>
            <a:fillRect/>
          </a:stretch>
        </p:blipFill>
        <p:spPr bwMode="auto">
          <a:xfrm>
            <a:off x="6079016" y="2420888"/>
            <a:ext cx="1632268" cy="540000"/>
          </a:xfrm>
          <a:prstGeom prst="rect">
            <a:avLst/>
          </a:prstGeom>
          <a:noFill/>
        </p:spPr>
      </p:pic>
      <p:pic>
        <p:nvPicPr>
          <p:cNvPr id="14" name="Picture 24" descr="http://t3.gstatic.com/images?q=tbn:ANd9GcQFciqKCm7DWp7eNIFxYagZHQDQA-08pd0tTFWaZYlfdWXWtSh9FQ"/>
          <p:cNvPicPr>
            <a:picLocks noChangeAspect="1" noChangeArrowheads="1"/>
          </p:cNvPicPr>
          <p:nvPr/>
        </p:nvPicPr>
        <p:blipFill>
          <a:blip r:embed="rId10" cstate="print"/>
          <a:srcRect/>
          <a:stretch>
            <a:fillRect/>
          </a:stretch>
        </p:blipFill>
        <p:spPr bwMode="auto">
          <a:xfrm>
            <a:off x="3059832" y="3140968"/>
            <a:ext cx="899999" cy="540000"/>
          </a:xfrm>
          <a:prstGeom prst="rect">
            <a:avLst/>
          </a:prstGeom>
          <a:noFill/>
        </p:spPr>
      </p:pic>
      <p:pic>
        <p:nvPicPr>
          <p:cNvPr id="15" name="Picture 26" descr="http://t1.gstatic.com/images?q=tbn:ANd9GcQJHbvELp3iEYB6k-xLq5qkUg4AoRTsGOZoQRsjtGVs2_whFGc1HIldAy7S"/>
          <p:cNvPicPr>
            <a:picLocks noChangeAspect="1" noChangeArrowheads="1"/>
          </p:cNvPicPr>
          <p:nvPr/>
        </p:nvPicPr>
        <p:blipFill>
          <a:blip r:embed="rId11" cstate="print"/>
          <a:srcRect t="25560" b="28967"/>
          <a:stretch>
            <a:fillRect/>
          </a:stretch>
        </p:blipFill>
        <p:spPr bwMode="auto">
          <a:xfrm>
            <a:off x="7398862" y="4131047"/>
            <a:ext cx="1580380" cy="540000"/>
          </a:xfrm>
          <a:prstGeom prst="rect">
            <a:avLst/>
          </a:prstGeom>
          <a:noFill/>
        </p:spPr>
      </p:pic>
      <p:pic>
        <p:nvPicPr>
          <p:cNvPr id="27653" name="Picture 5" descr="D:\PMI TR\2011 Summit\repmsummit2011meshsponsorluu\mesh_logo_rgb_s.jpg"/>
          <p:cNvPicPr>
            <a:picLocks noChangeAspect="1" noChangeArrowheads="1"/>
          </p:cNvPicPr>
          <p:nvPr/>
        </p:nvPicPr>
        <p:blipFill>
          <a:blip r:embed="rId12" cstate="print"/>
          <a:srcRect/>
          <a:stretch>
            <a:fillRect/>
          </a:stretch>
        </p:blipFill>
        <p:spPr bwMode="auto">
          <a:xfrm>
            <a:off x="2483769" y="4172142"/>
            <a:ext cx="2016224" cy="300929"/>
          </a:xfrm>
          <a:prstGeom prst="rect">
            <a:avLst/>
          </a:prstGeom>
          <a:noFill/>
        </p:spPr>
      </p:pic>
      <p:pic>
        <p:nvPicPr>
          <p:cNvPr id="27656" name="Picture 8" descr="http://www.businessankara.com/wp-content/uploads/2011/01/istanbul_kurumsal_gelisim2.jpg"/>
          <p:cNvPicPr>
            <a:picLocks noChangeAspect="1" noChangeArrowheads="1"/>
          </p:cNvPicPr>
          <p:nvPr/>
        </p:nvPicPr>
        <p:blipFill>
          <a:blip r:embed="rId13" cstate="print"/>
          <a:srcRect t="19568" b="38276"/>
          <a:stretch>
            <a:fillRect/>
          </a:stretch>
        </p:blipFill>
        <p:spPr bwMode="auto">
          <a:xfrm>
            <a:off x="5231914" y="5695186"/>
            <a:ext cx="1840072" cy="421538"/>
          </a:xfrm>
          <a:prstGeom prst="rect">
            <a:avLst/>
          </a:prstGeom>
          <a:noFill/>
        </p:spPr>
      </p:pic>
      <p:pic>
        <p:nvPicPr>
          <p:cNvPr id="20482" name="Picture 2" descr="http://pmdefence.pmi-tr.org/images/stories/pmdefence/aselsan_logo.jpg">
            <a:hlinkClick r:id="rId14"/>
          </p:cNvPr>
          <p:cNvPicPr>
            <a:picLocks noChangeAspect="1" noChangeArrowheads="1"/>
          </p:cNvPicPr>
          <p:nvPr/>
        </p:nvPicPr>
        <p:blipFill>
          <a:blip r:embed="rId15" cstate="print"/>
          <a:srcRect/>
          <a:stretch>
            <a:fillRect/>
          </a:stretch>
        </p:blipFill>
        <p:spPr bwMode="auto">
          <a:xfrm>
            <a:off x="4244954" y="1824742"/>
            <a:ext cx="1456184" cy="291237"/>
          </a:xfrm>
          <a:prstGeom prst="rect">
            <a:avLst/>
          </a:prstGeom>
          <a:noFill/>
        </p:spPr>
      </p:pic>
      <p:pic>
        <p:nvPicPr>
          <p:cNvPr id="20484" name="Picture 4" descr="havelsan"/>
          <p:cNvPicPr>
            <a:picLocks noChangeAspect="1" noChangeArrowheads="1"/>
          </p:cNvPicPr>
          <p:nvPr/>
        </p:nvPicPr>
        <p:blipFill>
          <a:blip r:embed="rId16" cstate="print"/>
          <a:srcRect/>
          <a:stretch>
            <a:fillRect/>
          </a:stretch>
        </p:blipFill>
        <p:spPr bwMode="auto">
          <a:xfrm>
            <a:off x="7833224" y="2288395"/>
            <a:ext cx="1118575" cy="540000"/>
          </a:xfrm>
          <a:prstGeom prst="rect">
            <a:avLst/>
          </a:prstGeom>
          <a:noFill/>
        </p:spPr>
      </p:pic>
      <p:pic>
        <p:nvPicPr>
          <p:cNvPr id="20486" name="Picture 6" descr="sap-logo"/>
          <p:cNvPicPr>
            <a:picLocks noChangeAspect="1" noChangeArrowheads="1"/>
          </p:cNvPicPr>
          <p:nvPr/>
        </p:nvPicPr>
        <p:blipFill>
          <a:blip r:embed="rId17" cstate="print"/>
          <a:srcRect/>
          <a:stretch>
            <a:fillRect/>
          </a:stretch>
        </p:blipFill>
        <p:spPr bwMode="auto">
          <a:xfrm>
            <a:off x="7452320" y="3284984"/>
            <a:ext cx="1025998" cy="540000"/>
          </a:xfrm>
          <a:prstGeom prst="rect">
            <a:avLst/>
          </a:prstGeom>
          <a:noFill/>
        </p:spPr>
      </p:pic>
      <p:pic>
        <p:nvPicPr>
          <p:cNvPr id="20488" name="Picture 8" descr="TAI LOGO2">
            <a:hlinkClick r:id="rId18"/>
          </p:cNvPr>
          <p:cNvPicPr>
            <a:picLocks noChangeAspect="1" noChangeArrowheads="1"/>
          </p:cNvPicPr>
          <p:nvPr/>
        </p:nvPicPr>
        <p:blipFill>
          <a:blip r:embed="rId19" cstate="print"/>
          <a:srcRect/>
          <a:stretch>
            <a:fillRect/>
          </a:stretch>
        </p:blipFill>
        <p:spPr bwMode="auto">
          <a:xfrm>
            <a:off x="4499992" y="3302854"/>
            <a:ext cx="769771" cy="450121"/>
          </a:xfrm>
          <a:prstGeom prst="rect">
            <a:avLst/>
          </a:prstGeom>
          <a:noFill/>
        </p:spPr>
      </p:pic>
      <p:pic>
        <p:nvPicPr>
          <p:cNvPr id="20490" name="Picture 10" descr="http://pmdefence.pmi-tr.org/images/stories/pmdefence/FNSS-Logo.jpg">
            <a:hlinkClick r:id="rId20"/>
          </p:cNvPr>
          <p:cNvPicPr>
            <a:picLocks noChangeAspect="1" noChangeArrowheads="1"/>
          </p:cNvPicPr>
          <p:nvPr/>
        </p:nvPicPr>
        <p:blipFill>
          <a:blip r:embed="rId21" cstate="print"/>
          <a:srcRect/>
          <a:stretch>
            <a:fillRect/>
          </a:stretch>
        </p:blipFill>
        <p:spPr bwMode="auto">
          <a:xfrm>
            <a:off x="539552" y="5517232"/>
            <a:ext cx="794575" cy="540000"/>
          </a:xfrm>
          <a:prstGeom prst="rect">
            <a:avLst/>
          </a:prstGeom>
          <a:noFill/>
        </p:spPr>
      </p:pic>
      <p:pic>
        <p:nvPicPr>
          <p:cNvPr id="20492" name="Picture 12" descr="GATE-LOGO1">
            <a:hlinkClick r:id="rId22"/>
          </p:cNvPr>
          <p:cNvPicPr>
            <a:picLocks noChangeAspect="1" noChangeArrowheads="1"/>
          </p:cNvPicPr>
          <p:nvPr/>
        </p:nvPicPr>
        <p:blipFill>
          <a:blip r:embed="rId23" cstate="print"/>
          <a:srcRect/>
          <a:stretch>
            <a:fillRect/>
          </a:stretch>
        </p:blipFill>
        <p:spPr bwMode="auto">
          <a:xfrm>
            <a:off x="1907704" y="5445224"/>
            <a:ext cx="570857" cy="540000"/>
          </a:xfrm>
          <a:prstGeom prst="rect">
            <a:avLst/>
          </a:prstGeom>
          <a:noFill/>
        </p:spPr>
      </p:pic>
      <p:pic>
        <p:nvPicPr>
          <p:cNvPr id="20494" name="Picture 14" descr="http://pmdefence.pmi-tr.org/images/stories/pmdefence/meteksan.jpg">
            <a:hlinkClick r:id="rId24"/>
          </p:cNvPr>
          <p:cNvPicPr>
            <a:picLocks noChangeAspect="1" noChangeArrowheads="1"/>
          </p:cNvPicPr>
          <p:nvPr/>
        </p:nvPicPr>
        <p:blipFill>
          <a:blip r:embed="rId25" cstate="print"/>
          <a:srcRect/>
          <a:stretch>
            <a:fillRect/>
          </a:stretch>
        </p:blipFill>
        <p:spPr bwMode="auto">
          <a:xfrm>
            <a:off x="1907704" y="4725144"/>
            <a:ext cx="1365430" cy="540000"/>
          </a:xfrm>
          <a:prstGeom prst="rect">
            <a:avLst/>
          </a:prstGeom>
          <a:noFill/>
        </p:spPr>
      </p:pic>
      <p:pic>
        <p:nvPicPr>
          <p:cNvPr id="20496" name="Picture 16" descr="sdt logo_2">
            <a:hlinkClick r:id="rId26"/>
          </p:cNvPr>
          <p:cNvPicPr>
            <a:picLocks noChangeAspect="1" noChangeArrowheads="1"/>
          </p:cNvPicPr>
          <p:nvPr/>
        </p:nvPicPr>
        <p:blipFill>
          <a:blip r:embed="rId27" cstate="print"/>
          <a:srcRect/>
          <a:stretch>
            <a:fillRect/>
          </a:stretch>
        </p:blipFill>
        <p:spPr bwMode="auto">
          <a:xfrm>
            <a:off x="5796136" y="3284984"/>
            <a:ext cx="1434375" cy="540000"/>
          </a:xfrm>
          <a:prstGeom prst="rect">
            <a:avLst/>
          </a:prstGeom>
          <a:noFill/>
        </p:spPr>
      </p:pic>
      <p:pic>
        <p:nvPicPr>
          <p:cNvPr id="20498" name="Picture 18" descr="http://pmdefence.pmi-tr.org/images/stories/pmdefence/stm.jpg">
            <a:hlinkClick r:id="rId28"/>
          </p:cNvPr>
          <p:cNvPicPr>
            <a:picLocks noChangeAspect="1" noChangeArrowheads="1"/>
          </p:cNvPicPr>
          <p:nvPr/>
        </p:nvPicPr>
        <p:blipFill>
          <a:blip r:embed="rId29" cstate="print"/>
          <a:srcRect/>
          <a:stretch>
            <a:fillRect/>
          </a:stretch>
        </p:blipFill>
        <p:spPr bwMode="auto">
          <a:xfrm>
            <a:off x="3046460" y="5445224"/>
            <a:ext cx="725666" cy="612008"/>
          </a:xfrm>
          <a:prstGeom prst="rect">
            <a:avLst/>
          </a:prstGeom>
          <a:noFill/>
        </p:spPr>
      </p:pic>
      <p:pic>
        <p:nvPicPr>
          <p:cNvPr id="20502" name="Picture 22" descr="http://sirketlerligi.com/pic_lib/aldim_logo.jpg"/>
          <p:cNvPicPr>
            <a:picLocks noChangeAspect="1" noChangeArrowheads="1"/>
          </p:cNvPicPr>
          <p:nvPr/>
        </p:nvPicPr>
        <p:blipFill>
          <a:blip r:embed="rId30" cstate="print"/>
          <a:srcRect t="13335" b="19991"/>
          <a:stretch>
            <a:fillRect/>
          </a:stretch>
        </p:blipFill>
        <p:spPr bwMode="auto">
          <a:xfrm>
            <a:off x="395536" y="4653136"/>
            <a:ext cx="1214864" cy="540000"/>
          </a:xfrm>
          <a:prstGeom prst="rect">
            <a:avLst/>
          </a:prstGeom>
          <a:noFill/>
        </p:spPr>
      </p:pic>
      <p:pic>
        <p:nvPicPr>
          <p:cNvPr id="20504" name="Picture 24" descr="http://www.nilapart.com/resimler/digiturk-logo.jpg"/>
          <p:cNvPicPr>
            <a:picLocks noChangeAspect="1" noChangeArrowheads="1"/>
          </p:cNvPicPr>
          <p:nvPr/>
        </p:nvPicPr>
        <p:blipFill>
          <a:blip r:embed="rId31" cstate="print"/>
          <a:srcRect/>
          <a:stretch>
            <a:fillRect/>
          </a:stretch>
        </p:blipFill>
        <p:spPr bwMode="auto">
          <a:xfrm>
            <a:off x="1475657" y="3208668"/>
            <a:ext cx="1419944" cy="472299"/>
          </a:xfrm>
          <a:prstGeom prst="rect">
            <a:avLst/>
          </a:prstGeom>
          <a:noFill/>
        </p:spPr>
      </p:pic>
      <p:pic>
        <p:nvPicPr>
          <p:cNvPr id="20506" name="Picture 26" descr="Milscint Anasayfa"/>
          <p:cNvPicPr>
            <a:picLocks noChangeAspect="1" noChangeArrowheads="1"/>
          </p:cNvPicPr>
          <p:nvPr/>
        </p:nvPicPr>
        <p:blipFill>
          <a:blip r:embed="rId32" cstate="print"/>
          <a:srcRect r="68112"/>
          <a:stretch>
            <a:fillRect/>
          </a:stretch>
        </p:blipFill>
        <p:spPr bwMode="auto">
          <a:xfrm>
            <a:off x="5116354" y="3986180"/>
            <a:ext cx="1721934" cy="540000"/>
          </a:xfrm>
          <a:prstGeom prst="rect">
            <a:avLst/>
          </a:prstGeom>
          <a:noFill/>
        </p:spPr>
      </p:pic>
      <p:pic>
        <p:nvPicPr>
          <p:cNvPr id="28" name="Picture 4" descr="http://t1.gstatic.com/images?q=tbn:ANd9GcTvojJMJyx55n6HzVdnBwbqbptLT4gisd5YXgRcxtOPQsQphahx_BpAW_Y2"/>
          <p:cNvPicPr>
            <a:picLocks noChangeAspect="1" noChangeArrowheads="1"/>
          </p:cNvPicPr>
          <p:nvPr/>
        </p:nvPicPr>
        <p:blipFill>
          <a:blip r:embed="rId33" cstate="print"/>
          <a:srcRect/>
          <a:stretch>
            <a:fillRect/>
          </a:stretch>
        </p:blipFill>
        <p:spPr bwMode="auto">
          <a:xfrm>
            <a:off x="30560" y="2585783"/>
            <a:ext cx="3029272" cy="428222"/>
          </a:xfrm>
          <a:prstGeom prst="rect">
            <a:avLst/>
          </a:prstGeom>
          <a:noFill/>
        </p:spPr>
      </p:pic>
      <p:pic>
        <p:nvPicPr>
          <p:cNvPr id="4098" name="Picture 2" descr="medya sponsoru"/>
          <p:cNvPicPr>
            <a:picLocks noChangeAspect="1" noChangeArrowheads="1"/>
          </p:cNvPicPr>
          <p:nvPr/>
        </p:nvPicPr>
        <p:blipFill rotWithShape="1">
          <a:blip r:embed="rId34">
            <a:extLst>
              <a:ext uri="{28A0092B-C50C-407E-A947-70E740481C1C}">
                <a14:useLocalDpi xmlns:a14="http://schemas.microsoft.com/office/drawing/2010/main" val="0"/>
              </a:ext>
            </a:extLst>
          </a:blip>
          <a:srcRect t="39075" b="16481"/>
          <a:stretch/>
        </p:blipFill>
        <p:spPr bwMode="auto">
          <a:xfrm>
            <a:off x="6090161" y="5053914"/>
            <a:ext cx="1143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5"/>
          <a:stretch>
            <a:fillRect/>
          </a:stretch>
        </p:blipFill>
        <p:spPr>
          <a:xfrm>
            <a:off x="7377851" y="6221445"/>
            <a:ext cx="1295400" cy="552218"/>
          </a:xfrm>
          <a:prstGeom prst="rect">
            <a:avLst/>
          </a:prstGeom>
        </p:spPr>
      </p:pic>
      <p:pic>
        <p:nvPicPr>
          <p:cNvPr id="6" name="Picture 5"/>
          <p:cNvPicPr>
            <a:picLocks noChangeAspect="1"/>
          </p:cNvPicPr>
          <p:nvPr/>
        </p:nvPicPr>
        <p:blipFill>
          <a:blip r:embed="rId36"/>
          <a:stretch>
            <a:fillRect/>
          </a:stretch>
        </p:blipFill>
        <p:spPr>
          <a:xfrm>
            <a:off x="755755" y="1769525"/>
            <a:ext cx="1392872" cy="651363"/>
          </a:xfrm>
          <a:prstGeom prst="rect">
            <a:avLst/>
          </a:prstGeom>
        </p:spPr>
      </p:pic>
      <p:pic>
        <p:nvPicPr>
          <p:cNvPr id="11" name="Picture 10"/>
          <p:cNvPicPr>
            <a:picLocks noChangeAspect="1"/>
          </p:cNvPicPr>
          <p:nvPr/>
        </p:nvPicPr>
        <p:blipFill>
          <a:blip r:embed="rId37"/>
          <a:stretch>
            <a:fillRect/>
          </a:stretch>
        </p:blipFill>
        <p:spPr>
          <a:xfrm>
            <a:off x="2517425" y="1914395"/>
            <a:ext cx="1528688" cy="374000"/>
          </a:xfrm>
          <a:prstGeom prst="rect">
            <a:avLst/>
          </a:prstGeom>
        </p:spPr>
      </p:pic>
      <p:pic>
        <p:nvPicPr>
          <p:cNvPr id="16" name="Picture 15"/>
          <p:cNvPicPr>
            <a:picLocks noChangeAspect="1"/>
          </p:cNvPicPr>
          <p:nvPr/>
        </p:nvPicPr>
        <p:blipFill>
          <a:blip r:embed="rId38"/>
          <a:stretch>
            <a:fillRect/>
          </a:stretch>
        </p:blipFill>
        <p:spPr>
          <a:xfrm>
            <a:off x="5478090" y="6166943"/>
            <a:ext cx="1462107" cy="661222"/>
          </a:xfrm>
          <a:prstGeom prst="rect">
            <a:avLst/>
          </a:prstGeom>
        </p:spPr>
      </p:pic>
      <p:pic>
        <p:nvPicPr>
          <p:cNvPr id="17" name="Picture 16"/>
          <p:cNvPicPr>
            <a:picLocks noChangeAspect="1"/>
          </p:cNvPicPr>
          <p:nvPr/>
        </p:nvPicPr>
        <p:blipFill>
          <a:blip r:embed="rId39"/>
          <a:stretch>
            <a:fillRect/>
          </a:stretch>
        </p:blipFill>
        <p:spPr>
          <a:xfrm>
            <a:off x="7711284" y="4849088"/>
            <a:ext cx="1238974" cy="1336287"/>
          </a:xfrm>
          <a:prstGeom prst="rect">
            <a:avLst/>
          </a:prstGeom>
        </p:spPr>
      </p:pic>
      <p:pic>
        <p:nvPicPr>
          <p:cNvPr id="4102" name="Picture 6" descr="Kron"/>
          <p:cNvPicPr>
            <a:picLocks noChangeAspect="1" noChangeArrowheads="1"/>
          </p:cNvPicPr>
          <p:nvPr/>
        </p:nvPicPr>
        <p:blipFill rotWithShape="1">
          <a:blip r:embed="rId40">
            <a:extLst>
              <a:ext uri="{28A0092B-C50C-407E-A947-70E740481C1C}">
                <a14:useLocalDpi xmlns:a14="http://schemas.microsoft.com/office/drawing/2010/main" val="0"/>
              </a:ext>
            </a:extLst>
          </a:blip>
          <a:srcRect b="33908"/>
          <a:stretch/>
        </p:blipFill>
        <p:spPr bwMode="auto">
          <a:xfrm>
            <a:off x="4065908" y="5684325"/>
            <a:ext cx="825370" cy="3890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1"/>
          <a:stretch>
            <a:fillRect/>
          </a:stretch>
        </p:blipFill>
        <p:spPr>
          <a:xfrm>
            <a:off x="3411023" y="2367677"/>
            <a:ext cx="1480255" cy="512411"/>
          </a:xfrm>
          <a:prstGeom prst="rect">
            <a:avLst/>
          </a:prstGeom>
        </p:spPr>
      </p:pic>
    </p:spTree>
    <p:extLst>
      <p:ext uri="{BB962C8B-B14F-4D97-AF65-F5344CB8AC3E}">
        <p14:creationId xmlns:p14="http://schemas.microsoft.com/office/powerpoint/2010/main" val="120464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2363"/>
            <a:ext cx="4286250" cy="835889"/>
          </a:xfrm>
        </p:spPr>
        <p:txBody>
          <a:bodyPr/>
          <a:lstStyle/>
          <a:p>
            <a:r>
              <a:rPr lang="tr-TR" b="1" dirty="0" smtClean="0">
                <a:effectLst>
                  <a:outerShdw blurRad="38100" dist="38100" dir="2700000" algn="tl">
                    <a:srgbClr val="000000">
                      <a:alpha val="43137"/>
                    </a:srgbClr>
                  </a:outerShdw>
                </a:effectLst>
              </a:rPr>
              <a:t>PARTNERLER</a:t>
            </a:r>
            <a:endParaRPr lang="tr-TR" b="1" dirty="0">
              <a:solidFill>
                <a:schemeClr val="bg1"/>
              </a:solidFill>
              <a:effectLst>
                <a:outerShdw blurRad="38100" dist="38100" dir="2700000" algn="tl">
                  <a:srgbClr val="000000">
                    <a:alpha val="43137"/>
                  </a:srgbClr>
                </a:outerShdw>
              </a:effectLst>
            </a:endParaRPr>
          </a:p>
        </p:txBody>
      </p:sp>
      <p:pic>
        <p:nvPicPr>
          <p:cNvPr id="4" name="Picture 4" descr="http://t1.gstatic.com/images?q=tbn:ANd9GcTvojJMJyx55n6HzVdnBwbqbptLT4gisd5YXgRcxtOPQsQphahx_BpAW_Y2"/>
          <p:cNvPicPr>
            <a:picLocks noChangeAspect="1" noChangeArrowheads="1"/>
          </p:cNvPicPr>
          <p:nvPr/>
        </p:nvPicPr>
        <p:blipFill>
          <a:blip r:embed="rId2" cstate="print"/>
          <a:srcRect/>
          <a:stretch>
            <a:fillRect/>
          </a:stretch>
        </p:blipFill>
        <p:spPr bwMode="auto">
          <a:xfrm>
            <a:off x="4981692" y="5820173"/>
            <a:ext cx="3820000" cy="540000"/>
          </a:xfrm>
          <a:prstGeom prst="rect">
            <a:avLst/>
          </a:prstGeom>
          <a:noFill/>
        </p:spPr>
      </p:pic>
      <p:sp>
        <p:nvSpPr>
          <p:cNvPr id="5" name="AutoShape 2" descr="data:image/jpeg;base64,/9j/4AAQSkZJRgABAQAAAQABAAD/2wCEAAkGBhQSEBUUEhQWFBQWGRwYGRcYFBwbGxsiHxwYHxwgHhkaHiYeHhooIR0dHzIiIycpLCwsHR8xNTA2NScrLCkBCQoKDgwOGQ8PGi0kHyQtLSwtMCwtLioyLSwvLDUsLSkrLy8uLDQpNDUsLCwvNCosLy4vKSwvLCwsKTQpLC8sL//AABEIAJoAoAMBIgACEQEDEQH/xAAcAAACAgMBAQAAAAAAAAAAAAAABgQFAQIHAwj/xABKEAACAQMBBQQFBwkGAwkAAAABAgMABBEFBhIhMUETIlFhBxQycYEjQlJikaGxFRYzQ4KSosHRJFNyc7LhVGPwNERVg5Oj0tPx/8QAGgEAAgMBAQAAAAAAAAAAAAAAAAIBAwQGBf/EADERAAIBAgQDBgYDAAMAAAAAAAECAAMRBBIhMUFRYSJxgbHR8AWRocHh8RMjMhRDUv/aAAwDAQACEQMRAD8A7jRRRRCFFFFEIUUVSa1tbDbsI+9NO3swRDekPmRyVfNiBTKpY2UQl3UW/wBVhgXemljiXxdwo+80szW9/OrSXMwsYFBYxwd+bABJ3pSCAcdEX4177N7Mae8SXEMYm7QbwmmzI7eeZMkH7Ku/iVRdj8tfrt8ryLzc+kS0PCIy3B/5EEkn3quPvrB21c+zp98w8eyjX/XIDTKqgDA4DwpEtNpZruznvoZjDCpysTQqzKIcmUZDYO/jhnG7T01RtQumm559wkGW355y/wDht9+5D/8AdR+f0S/pbe8h83tXIHvZN4CpEW2EZ0318qwj7LtdzhvY8OeM14QekC2bT0viWWJyFxjeYMW3d0heuaMl/wDr420PHlxh4ybpu2VncHdiuY2b6Jbdb91sH7quaWdthbLErT20dyXdY1RtwMST0Z+PDngca8jsZJBxsLqSDr2UhM0J8t1jvL+y1IaaEAg2vz18vSTcxropVh2yeBgmpQ+rknAnU71u3h3+cZ8nA99NEcgYAqQQeIIOQfjVT02TeF5tRRRSSYUUUUQhRRRRCFYJrNJl5M2qytBEStjG27NKpwZ2HOJCP1Y+cw58hViJm6AbmQTPS51ya/cxWDdnACVkvCM5I5rADwduBy/IedeOsSw6NbA28JluJ5FiXebLyyNyMkh4kf7DhUnaPQBPaxvYFBLbbxtt1vkwQN3GFO6eoGeAPPrSzdXra5pu7H8jqNpIrmI8MSJnx5K3HHgeFbqaq1uCX7Q8ienlFMaNmZNVMpF+lqIt3IMRYtnw4nGPHPlVbsXctaX91p0jErn1i2LHmje0v7J/nS5tbt/cy2Age0ubSZ91ZJiGCJg5dgV7xGAT5Cnm+0O3ZrS8kmKG2XKy7wUOrKBhy3zTz8eJ8aHUoD/IAM1xYcxsfHaHdGY1xXQNpYLPR7yyuH7O6Vp07Ig7zF+C7vDiDmuht6QbdiRbpPdkf3ELMv75wn2GvB9YuXbfGkuSOTSSwK34kg0lENTBDruQdwu3f3yTrFrWo3h2USNlKu0USFccRvOOnupe1rSns72HTFB9WuLm3nj67uOEq/aAfh510xtfvfnaYxHlcwn8SKj3G1MW8j3lhcRNGe7I1uJQhPPDx7xHvFX06zrfsg3JOhB1O3ytFIlbtefWdb0+15rDv3Ug93BM/Yf3qmTavJ+cAiEhWCOz35Ez3c7xwx8Dg8/KrPRFsbi6e9tpFlmZBGxEmcKCCAUPsnh4eNK20GwF3datK5kEVnNGiSMrDfZVxmMdRk8zyx9lVoUJyPpZSNeZOvnpJjRoG10GpNPHFE7wxncMrKOyk8Quef2VDl0KbTyZNPBlg5vZluXiYGPst9Q909MVVbdbVJpdstlp8f8AaGQ7iRrns1A4uQOJPMjPM5Jqu2NurqyhgkilbU7KbAk3BmWGRj3sAnJTJ4g8Rz4dZFE5c66KdgePoeW3SF50bRNdiu4u0hbIyVYEYZGHNWU8VYeBqwpW2g0GSOX12xHy4/Sw5wtwg6HoJR81vgedXOha5HdwrLEeB4FTwZGHtKw6MDwIrE6C2dNvLp+eMaWFFFFUyYUUVXbQ60tpbSTvxCDgo5sx4Ko8ySBUqpYgCEo9qL57mYafbMVLANcyqeMUZ+aD/ePyHgMmvHajTbns4NP0+PsIXG7JOMYiQc1Uc99vH/oTNm7ZLG37S7ljS4uG7WZ3dVy5HsgsR3VGFA8BVn+dNp/xVv8A+un/AMq15ihAQXA+p5+kWJnoplW0gv7eRt1LS5fvMeSEcCf3SfjU2HZ6K8urbVbCYw736XuECZOWCpx3uGM+48xVVc+j2S71KaXtlOm3BSVxG4PasgwFJHzc5OQeXnyu7mRr+Q2lqTFZQncnlTu75HDsYiOQHJmHLkK0VCC5dW1I7XIAjUHmb8PYgTGvar6+WtbOMT7jYkmZmFuhx7LbpBmPig4eJqbY7BQ7wku2a8mHENL+jXySEdxR8CfOmCw0+OCNY4kVI1GFVRgCpFYzWIGWnoPr76CNbnMKgAwBgeAqFrWtRWkDzTuEjQZJPXwAHUnoKNa1qK0geadwkaDJJ6+AA6k9BXzL6QPSDLqc+TlIEPycWeX1m8XP3chWjBYJsS3JRuftIZrTvOwvpKt9T31QGKVSfk2IyVzwYePmOlN9fGmnajJBKssLlJEOVYcx/t5V9Kejb0kx6lFuPhLpB306N9ZfLxHStHxD4caHbp/58oqvfQy81jY22uW32j3Jek0R7OUe514/bkVVPqF3p/G4zeWg/XKvy8Y8ZEXg6jqy8fKnCivNWqbZW1HvblHtOeapoTpcflfSmWcyL8rFneEy8M9m3NX4cvEfAz0u7HTYXv2R7X1kKzQk8S2M4WIHAc544+OK21LTX06Rrq0UtbsS1zbL08ZYl6MObKODDzqwm2fsr6SC+KiYouYmyShB4g7vIkefI+6tRqAgZiSu2m+myn1i2iNZbd6hIDqm6v5PRjG1spBkVM8ZD9cHHDw6Y40yam4tZV1O2O9azBTdIvIqfZnUD5yj2vFfdSfsxslLqi3s63MtrDcXDqY0A3ZFHiDybp/+V0XQtTsCvqEE0UhiTszFvgnCjB4fO88VdiMiGyjbQgDhyPW/GQJfwzB1DKQVYAgjkQeRFb0pbJyG1nl05z3UHa2xPWInimepjbu+4rTbXm1EyNb5d0cQpQ1v+1apb236q2X1qXwLZ3YVPx3n+HlTfXO7LaMW5ub18N6xedkBnvdlF3MqBnO6QzHpjJq3DqTcjfYd5/F4GWXpJ2C/KUKFG3Z4ctGG4o2cZVh4HA41z7ZHZ+1vdTMNzZx2pt4cPb5I7STPeYcclQOIGTzFNSekC9XT5L2SGICV41tIsneYMxHf48yMYxVhslqcV/O9xcWgt72zJjfLZxvKfnYGRwPPOPjW5HrUaTKdhcAg7H7726GJoTJW0GUWHTLH5JpFwWX9RCvBmH1j7K+ZJ6UyaXpcdtCkMKhY0GFH/XM9c1QbDRmbtr58710/yefmwoSsQHhni582pqrBWJH9fLfqePp+445wqDrWtRWkDzTuEjQZJPXwAHUnoKzrGsRWsLzTuEjQZJP4AdSeQFfM3pD9IUupzdUt0J7OPP8AE3i5+7lV+CwTYluSjc/aQzWmvpA9IEupz5OUgQ/JxZ5fWbxc/dyFKqIScAEnyqbo+ktcSbq8AOLN4D+tdA07So4FxGuPFup+NdjTprTUIgsBPGxnxBMObbty9YgJoE5GRE/2Y/GtrcXFpKkqh4nQ5VsYx8eXwrpNYZcjB4inIuLGeWvxmpfVRadD9G3pJj1KLcfCXSDvp0b6yeXiOlO9fMupaI0Ti4syY5UO9hTjl4f05GuwejT0lx6jH2cmEukHeTkHH0l/mOnurlfiHw40f7Kf+fL8TosJjExKXWPVJtvH+Tb4RjhZXjdwdIZjklR4JJzA6MPOnKqzaPRhdWskJOCw7rDmrDijDzDAGvLpOAcrbHf18JsMS9UcW+uxCWb1e2NvI0QBCRtIT8pvdN7jvfAUobJ6O721jLbQF5xfvm4Ax8mD3t89VIz5cK6CQuo6Ssk1ql1PGrAwscfKp3XAbmMkfhVNY6Rrckaxx+q6ZCBhUjXeYD7+PxFepTqWWxIBGhudNL8tTvEIjHt7GYkhvl9q0cM2OsTYWUfZhv2aaUcEAjiCMg0k6Js1H2kkE99LdXCwskisSBuSnOSnEE88HPAYq09Hl2z6fEr+3CWgf3xMU9/ICsNVRkFje3hodR76xhvL68n3I3f6KlvsBNK+yeiLLo0MUg4ywNvEYyO2BLEHoe9Vxtc+NPuyOlvMf/balTaXV5rfSrGK2bs5Lk29usn0N5Blh58MfGiijMoC7k+Q/MDIGn/laxiW0axiv4osCKUSBeA9nIbOCKkSaTPZ6XezTlReXr94J7KGQiNFHju73PzqNrfo5mtbeS4g1K77aJTIO0kyh3Rkgjzq31TVTd6fpsjAA3FxbFh057x+9a2MwazLYgnWwI214/aLHLTrNYYY4l4LGioPcoAH4V5axrEVrC807hI0GST9wA6k8gKmMcAnGfKvnb0i399qNwQydlDGSEhLjIPIlx9P8OnnmweFOKqWJ04xa1ZKIu5t3yj9IfpCl1OfqluhPZx5/ibxY/dyFKNWOoaDLCoaQAAnHBgarq7KnTWmoRBYCULUWoMym86LsxYCK3X6T94n38vuq2pYg21iVFXcfgAOnQe+t/z5i+g/3f1qyclWweJqOzlDqYyUUt/nzF9B/u/rR+fMX0H+7+tEq/4GI/8ABjJSJrge0vRLAxjbhIhXgQev3/jTbpOrLcIWUEAHHGqrarRJJ2QxgHAIOSB1HjUEAjWaPh7nD4jLUNuBvOxejP0mR6lH2cmEukHeXkHH0l/mOnup6r5NsdnryGRZYu46HeVg4BBFfSew+sT3NkklzF2ch4HB4Pjk6joD4fyrlPiWBFA/yJ/k8OU66hiadXRWB7pF2a+Sv7+D5peO4Uf5qkN/EhPxqs1B9eeRxCtnFGGIRm3ixXPAkZIzjpirQHGuYHz7LJ/ZmAH+o0ua5tnqYu71bSK2a3s93eaTIPFN88d8Ann08KoRWZ7gLsD2vl5y4zTZe2u7fXWF7Ik0k9pkPGm6oCPwGMDiPwNMmyHcu9Rh6C4WUf8AmxqfxUn41QbO7fX0l1Zx3NtAkd4rOjq5LboUNyyccxzph0gY1e++tFbt9gkH8qmuG7WcD/I220a3DaAlptRFvWNyv0oJR9qMKqPzej1DSbeKQlcxROrqe8jBFwynxFNE0e8pU8iCPt4Vz611OWDZtmgOJreN488OBjcoxweuATWejmKgKbHMPrJMjX2wl4yiO+1cm1Jwy7qxs4+iXJ6+eaYNrrVIbayEYCxw3VvgZ4BQd0fiK56NGia8tk1S7a5tpbVpo3lk3Ajtu72Tnw4jj4Vd6A5uNnriJH7V7V5FRg2d7sXEkZB6ggDHlW+ojdli1xcbCw10v9NbxROqUq7Y7HC5BlhAE4HuEgHQ/W8D8Dw5MOmXyzQxyr7MiK49zAH+dSa8ylVeg+ZdCJFWklZCji4M+cdrLEtbyKQQyHJBHEFeYI8cZrnNfVW2OxouQZYgBMBxHISDwP1vA/A8OXzltNs41vIxCncyQQRxQ9VYdK7HB4xMStxvxE8jDUjg2NFtibqft3+coqKKK2z0YUUVfbN7PGZg7jEQP73kPKiVVqy0ULudIzbLWfZ2y55t3j8eX3Vb1gDFN2xuxnb4mnGIeaof1nmfqf6vdzoxGITDpnf9zkqVGpjaxy8Tc9IbG7GduRNOMQ81Q/rPM/U/1e7n0sDHKgDHKs1xmJxL4h8zeA5TtMNhkwyZE/cV172uEj5lkAeP05sj/TVGfVPXL+xNwxuL88QsZIiHZ4wW9newCeOOlXmzB7W+v5/m76W6nyiXvfxO1ILw38RvLKKzk7e6uGb1wA7gjc89/pheHPhk9a00luxW9rAch1vryPCXGO9psivrVlJHMrJZQmHdGCxJUAEkHA4DlXtoh3tX1A9FS2T+F2/nSh6O9JhXVGNgki20Nv2M0jBgssu/zGeB5Z4U3bEHtJb+f+8umQHyiVU/ENS1gVzAm/ZHC27X9YCNVJuj2S9vqVhJ7Ep7ZcfQnXD49zhvtFOVKW2Gba5tr8exGewn/wAuQjDfsPg+4mstDUlee3eNR6eMYyJpnoc06Ld3omnKjAMshb+EYX7qbbHSYYEKQxJGh5qqgA+8DnWusSyrbytbqrzBCY1J4FscM+VVuxF1eSWgbUI1jnLN3QMd3pkAkA8/upnepUUu7X6E/aGgkPYh+waewfObZt6LPzoXJKEeO6cp8BTXS1tdpsgMd5bKWnt85QfrYzjfj9/DeXzHnVzpOqx3MKTQtvI4yD+II6EciOhpava/sHHfv/O/6gOUmUpbbbGC5UyRAdsBgr0kHgfreB+B8m2ilo1nouHQ6xKtJaqlHGhnzLqGxUbMd0tEwJBUjgD1GDxBqv8AzDb+9X90137bLY0XAM0IAnA4jkJAOh8G8D8D5czZSCQQQQcEEYII5gjoa7PB4tMSlxvxE5bFvi8E2XNdeB38IvWGxkSHLkyHwPBfs61fqoAwOAFZpt2M2M7fE84+R5oh/WeZ+p5dfdzsxGITDpnf9zBSSvj6mUm/XgIbGbGduRNOMQ80Q/rPM/U8uvu59LAxyoAxyrNcZicS+IfM3gOU7PDYZMMmRP3CqvafWhaWsk2N5gMIo5s7cEUDxLECrQmk+yf8o3omHGztGIi8JpeRfzROIB6kk9KrpKCczbDf08ZoMl6ZsoRpgtHkdHdCZJEID77necg+O8T8KXPV9Z032GXU7cfNbuzgeR6n96n/AFKSRYZGhUPKEYop5FsHdB8iapdhNQvZrYtqESwy75CqBjK4GCRk44561elVsrMbEX1B68uPykWkKD0hwm2mfs5IZIYO2eJ0I3c53QTjGSenPjVlsNpRt9Pgjf2yu+/+JyXb72xUDa0es3VtYqMhiJ5yOkcZyqn/ABPgfA020tUqEAUWvrz6D7wEKj6hYpNE8Ug3kkUqw8QRg1IorMDbURor7F6g6b9jcNme1wAx5yRH9G/mcd0+Y86aKXtq9DeTcubbAu7fJTPASKfaiY/Rbp4HBqds9r8d5CJY8g5Kuje1Gw9pWHRgauqDMP5B49D+fxIHKWdJ+o2EunyvdWqGS3c71xbKOIPWWIfS+knXnzpwopEfKenEQkTS9ViuYllhcSRtyYfeD1BHgal0sajsm8czXGnyCCVuMkTAmCY+LKPZf668fHNa223aIwivo2speXynGJv8Ew7hHkcGnNLNrT16cR694hfnGmlPbLY0XAM0IAnA4jkJAOh8G8D8D5NUcoYZUgg9Qcj7RW1LRrPRcOhsZXVpJWQo4uDObbIbENK3a3KFY1PCNhguR9IHko8Ovu59IAxWaKsxOJfEPmf9RMNhqeHTIg/MKwzY4ngKotW22toG7PfM055QwqZJD+yvs+9iKrm0e61D/tn9mtT/AN1R8vJ/nSDkv1F+JpFpHd9B72HH3rL7zzvL99Udre2YpZqd2e4HOT6UUJ8OjOPcKbbOzSKNY41CIgCqoGAAOQrNtbLGgSNQiKMBVGAB5AV61DvcZV0HvUwtCouqaklvC80p3UjUsx938+lSSaTlP5UuQedhbvkeFxKp5+cSH95vIUU0zanYbwMnbG6a+JLu4XduLohyp/VoP0UfvA4n6xNMlFFK7l2uZIhRRRSQhStruhSxTG9sQO1x8tAeC3AHL/DKBnDdeRppop0cobiErNA2hivIu0iPI4dG4PG3VXXmGFWdLuubKF5fWbR/V7sDG/jKSgfNlT5w8+Y6Vppe2Q7QQXqeqXJ4BWOY5POKTkw+qcMPCrDTDDNT+XEevf8AORfnGWvO4tldSrqGU81YAg+8GvSiqJMWG9Htsrb1uZbVj/w8zIP3MlPhigbMXa+zqc+Prwwsft3RStbNeDaK39bkU70MrJHHncjXLADPzmOMk/0pY2+usXuoFzcSSJ2fYSQyMIoOA4S4ICnPHjmvVSjUdgpe+l9r8bcYlxOoHZq8xx1OX4W8QP24NatsEkn/AGm5u7gdVecoh/YiCikTabVXnvrS1lE91GtoshW1cgyuV9veBXuDGQavNG01LzSIgt1dmGFnMi4xO4XPyR3Tnh04nPCoam6KGLWvyA68u7pC8etL0SC2XdgiSIfUUDPvPM/Gp1IHoiuGMd0hZwiTkRwSsWlhUjgHzxGeYHHrT/WGuhSoVJvGG0KwzADJOAOJJqt1vaOC0QNO4UtwVB3nc+CoOLH3VQ/ku41Ig3Ya2s+YtgflJfDtmHsr/wAtT7zULSuMzaD3tzheaXF7JqrtFbsY7BTiWdeBnPWOI9I8cGcc+QputLRIo1jjUIiAKqgYAA5AVvDCqKFQBVUYAAwAByAA6VvQ75uyNAPdzACFFFFVSYUUUUQhRRRRCFRdS0uK4jMc8ayIeasMj/Y+YqVRUgkG4hFNdmru1P8AYbnfj/4e5y6jySUfKKPI7wrcbavFwvbOeD66L20X70eWHxUU01irv5Q3+xf6H33gyLRDF5aXOrQXkd7BiOFojEzbrnJY5AbHj4VF1PYe4aS89Uu4FgviDKJFLOvMHcYHHInn/vTrq+jwSoxkhic45tGrfiK5lrWgWyyYW3hUbpOBEg/AVsoPnPZNrC2oB2N+nGKZf3uwLxPazWFxHFNbwi3JlXeV08wDwOcmorbOGytI1j1OKG4SVp5GkYCOVn9oMm9nd4cPj48F4aNBvfoYva/u1+j7qftmtmrUcRbQA8eIhTy8qeo5QDM1/AfX5mQNYubIapFbS3M3aSahd3LAuLWBjGN3O6Axwo58yaZTJqd1wVY7CM/OYiafHko+TU+8tTSqADAAA8AK2rG9cM2YLr11+mg+ka0o9F2PgtnMnelnPtTzNvyH3E8FHkoAq8oorOzs5uxjQooopYQoooohP//Z"/>
          <p:cNvSpPr>
            <a:spLocks noChangeAspect="1" noChangeArrowheads="1"/>
          </p:cNvSpPr>
          <p:nvPr/>
        </p:nvSpPr>
        <p:spPr bwMode="auto">
          <a:xfrm>
            <a:off x="0" y="-709613"/>
            <a:ext cx="1524000" cy="1466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4340" name="Picture 4" descr="http://upload.wikimedia.org/wikipedia/tr/thumb/f/f5/Bo%C4%9Fazi%C3%A7i_%C3%9Cniversitesi_Logosu.jpg/200px-Bo%C4%9Fazi%C3%A7i_%C3%9Cniversitesi_Logosu.jp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4113822"/>
            <a:ext cx="1105492"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t1.gstatic.com/images?q=tbn:ANd9GcTsV3s8W6i-MVmZv3HBcQIFl7t5-AEpHD_U-S1w88zHKI4BgJc7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260" y="2673600"/>
            <a:ext cx="1111653" cy="143167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t1.gstatic.com/images?q=tbn:ANd9GcTK1uE4k35WKQHsob-YJPFqL3Tv1qEdZamc0E28CZtNFhB2VPw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128836"/>
            <a:ext cx="255270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2" descr="data:image/jpeg;base64,/9j/4AAQSkZJRgABAQAAAQABAAD/2wCEAAkGBhIRERQSExQWFBUWGBcWGBgYGBgYGBgUFRQZFBcZGCAYHychFxojGRQVHy8hJSopLCwtFR4xNjEqNSYrOCkBCQoKDgwOGg8PGi8kHyQtLywsLi0sKiwuLjUpKiwtLi0uKi8sKSwqLSk0LCwwLC8pLCkpLCkpLCwtLCwsLCwsLP/AABEIAHsAoAMBIgACEQEDEQH/xAAcAAACAgMBAQAAAAAAAAAAAAAABQQGAQMHAgj/xABEEAACAQIDAwkECAIIBwAAAAABAgMAEQQFEgYhMQcTIjJBUWFxgWKRocEjM0JScpKisRTRFRYkQ1NjguE0RHODk7LC/8QAGgEBAAMBAQEAAAAAAAAAAAAAAAECBAMFBv/EADERAAIBAgQCCAQHAAAAAAAAAAABAgMRBBIhMUFRBRMiMmFxkdEUobHwBiMzQoGS8f/aAAwDAQACEQMRAD8A7jRRRQBRRWL0BmsXqNj8zigQyTSLGg4s7BR8e3wrn2fcuWEiuuHR8Q33vq4/ew1H0WukKU591XB0qi9fPGbcsmZTXCOkC90a7/zPc/tVTx+eYibfNPLJ+ORiPcTatccBN952JPqTEbQYWPr4iFPxSIP3NQ224y8f85h//Kn86+ZMFk0831UEkn4I2Ye9Rb405g5OczcbsHL66V/9iKv8HTW8wfQ8O1+Bfq4vDn/ux/zplBikcXRlYd6kEfCvmmXkzzReODkPkUb9mpZiMixmGOpoJ4bfa0On6lHzqPg4PuzB9W3or5iyzlFzHD20YqRgPsuRIP13Pxq6ZLy8yrYYrDq4+/EdLfle4PoRXKeCqLVakHahRVb2d5QcDjbLDMA5/u36EnoG63perHeskouOjQM0UUVACiiigCisGq1tht5h8uQazrlb6uFba2PYT91b9vuvUxi5OyA/xmMSJGkkZURRdmYgKB4k8K5Ttdy4Kt48Cms8OecdH/QnFvNrDwNKcXs9nWeOHnX+HgvdFkuiKO8J13b2mA9KteRciODhs2IZ8S3cehH+VTc+pNbIwo0taju+SJONYnGYzMZrsZcTL2AAuR+FV3IPICrRk3IxmE1jIEw6n/Ea7flS/wASK7VNi8Hl0QH0cCdiqoBbyVd7Hxql51yrO11w0YUfffefRRuHrelTpBxVoKxmrYqnR7zM5VyGYOMasRLLMe0C0Sfpu3vanEMOSYHqrhlYdyiR/f0iK55Ji8bjmteafwFyo9B0R601wPJljZOsEiHtNc+5b1gniqtQwPH1an6ML+ZcJuVLBLuUSv5JYfqIqI/K5B2QSnzKD51ownJGv97iGPgigfFr/tU9OTbL16zufOQD9rVz/MYzY172RoTlcg7YJR5FD86m4flQwTdYyJ+JLj3qTXg8mmAbqlx5SX/e9QMXyRxn6udx+NVYfDSam1RE5sauTG02EyjMOsuGlY+CrJ8mquZzyF4SS5w8skB7A30qfGzD30tx/JljI96BJR7Jsfc1qg4bPsfgG0lpEt9iUEr6av8A5NdIYqpT5olY+pT0rQa8UV/POSbMcNdhEJ0H2oTqP5TZh6A172a5U8dgiI3YzxruMcpOtfBWPSU+BuPCun5JypxPZcSvNH763ZPXtX40/wA12ZwOYoGljjlBG6Retbwdd/xrdDGxqK1RXPQpYinWV4O5G2T5Q8JmAtG+iW1zE9g/+nsceIvVnBrjG0HIdLGecwMxaxuEkOlwRw0OtgT52PjUnZnlRxODkGEzaN0PASspDAcLuBukX21v43qk6MZdqk7+HE7HX6K04bErIiujBlYXVlIIIPAgjiK3VlIPEqkqQDYkbjYG3jvpRluymGgkMwTXM29ppOnKx/EeqPBbAd1OqwaXYMM4AuTa1UPaHlDJYwYFTLJw1gFgPwAdbzO7zqzZvkZxR0SSFYe1E3GQ+23HT7ItftJ4CVl+VQ4ddMUaoPAcfM8T61VpvYz1VUn2Yuy58f4Oa4Pk6xuKbncS+gtxLHXIfQGw8r1a8v5P8DhxqdecI3lpSNI9Nyipuc7VJC3NRK08/ZGlzb8ZHVpA+y2Oxp1YqURJxEY328gN1/Ekmu1PCx703ZeO/oYOrpUnanDPL73exMzDlAwsA0QLzlvu9CMetv2FIH2uzHFG0KkD/KQm3mxv8qtmE2PwWGXW6htO8vKQQPHfZR7qWZryn4SHowqZbcNNkT3niPIV3eJw9Duxv5+xpo9HY7GOydlyj7iYbH5lPvkJF/8AElJ+AvW5eS2btliHox+VR/6/ZniP+HgAHsRs/wCpuj8Kwcdnx36JPyRVzfS0/wBq9Eb1+For9Wav4z1N0nJliV3pJEfzKf2rQ2V5pht687YfcfnB7rn9qx/XHN4N8sJI9uE296WtTLK+VuMm08RT2kOseoNmHxqY9Kt6TSfmilT8LTis1J/1lf5EXBcouJiOmZBJbjcaH/l8KtOA2sweMHNvYE/3coFifC91NTIZsHj01Dm5gOO65Xzv0lNI8z5NYXuYXMZ7j0k+O8V2z4aqtVl8VseZKhjcO7XzLk9Ge835MsLLcxXgb2eknqp+RFVf+hMyyti8V3j4nRdkP404jzHvprh8TmOW7pFM0A7jqAHg3FfI7quOS5/Dik1RtvHWU7mXzHz4Vlq4XL2o6rmikIUa0tE4T9P9Fmy23EOMsh+jm7UJ4246D9ry4inWZ5PDiUMc8ayofssAfUdoPiN9Lc62Mw2JOorzcnESR9F7jgTbreu/xrdk5xMNosR9KOCzLuv4Sr9lvaFwfDt4xckehSdSPZnr4+4my7ZGbLXJwTmTDk3bCyNwvxaBz1W9ltx7xVwhfUoNiLjgRYjwPca9A1mukpOWrNAUGiiqgxatGKwusadTKDx07jbuB7PTfUisUIavoRcHlsUK6Y0Cjtt2nvJ4k+JqHm2cGPoRRtNMeCDcBfg0jHci/E9gNNjXkIB2UldloZY8NORSJNiMRjGD47EG3ERRbkXyJ/e1/GnuW7F4ODqQqT95xrb3tendLcvzMvNPEbAxsLeKsoN/feuLUINX3Zqlia9SLV7RXBaL0GKoK9WpTjNpsPFJzbvZu3cSB5kcKaI1xcbwavGpGTai72M0oSjZtbmStLsx2dw2I+thR/EqNXvG+veb51FhU1ytpB3Ddck8bADjuBNYynOosSmuJtQBsewg9xBro6bcczWnkc41lCeWMrS89Sq4vkyVG5zBzPBIOFzqHlcdID3jwqdgNoMThvo8fHYcBiI98Z/6lup52A8qa5Jm5nfECw0xS82pHbZRf9V6alao6OR6aGtY514fmdpc+Pr73MRkMLg3B4EcCDSfG7Kws/OxXglHB47D8y9Vh3g02w2FWMaUAUXvYcAT3Ds9K21eMnHYxzpxnuiNgzJptJbUN114HxAO9fLs7zUm1FqKgslbQAKzRRQkKKKKAKKKKAKKKKAwaq+fscLiExY6rfRyDv7QR47v0jvq0Gqvt9NaBF+84+Ck/wAqx4zSk5cVqjVhFeqo8HoyFitlhipDNDMpSQ6jxJBPHh86tsKrEirewUBRc9ij+QrmOTYSSWVY42KluJBIsBvJNiL/AO9dCyzII4he5kcixdzqNjuIF+qPAVj6PmptzjC193c1Y+DglCU722VvqQtrtmv41E0uFZCSCd6kMLEG3kN/h41Xg65Th5EEgkxMvBV4KACAT5XPHiSKnbSbHkRvJhpHjsCxiDNoNt50i/RPHdw8q5sHsb+vn2/KvsMLS62GXNeK4WPiMdW6mrmyWk9L3v8AI7LstlH8Nh0jPWN2c97tvPu4elOa04aYOqsODAEeRF/nW6vJk3KTbPfpxUYKMdgoooqp0CiiigCiiigCiiigCiioea5mmGhknkNkjUsx9kcbd58O2gJlFR8JjFlUMpuCAwuCDZhcXDWK7u8CpFAFUrlBfpQr4OfeVFXWqltPBrxuFXsJ/Zwx+ArDj05UXHm0vVmzBO1ZPkm/kKtm4mw2NVJRpZlK/mFxv9LeddABpPtDkf8AEIGQ6ZU3o3jxsfX417yTOOeUqw0ypukU8Qe8eBquFh8O3Se26++ZOJn16VXjs/vkSs3xixQySNwVWPnu3D1Nq4t/RknMifT9Hq0avat+3ZfvroeczNmMv8LCbQxteeTs1Dgi95B+PlvmbW5Yi5c6IoCxqpUdwVh8r++vosNV6i0eMmr+CPl8bR+KvPhFO3i+PoMtmJdWEw5/y1HuFvlTWkmxw/sWH/B8zTusNXvy82etQ1px8l9AooormdQorXJKFtcgXIG/vJsB53rTl+PWZA63APYwKspHEMp3q3gd9ASqKKKAKKKKAKru1+zLY1Y01kRK2uSMbjLpU6Bqv0QH0tbgdI4VYqKlNxd0DnWVZzLgooFmw30/NRid2a8ksrT8xHGhF+ddipfjYC3fVlO2uF0a1YuNUaDSpu/PSmGNkvbWpdHFx9wnha7qXDBt9gSL6SRexItu/wBqq6bEukWGRZh/ZucdFKkoZSjpCd5uFj17hv8A2q94y1YLXrAqFi8sV5opifq9Vh36gAPca5zjcmx2Gw4jaN5URsN0FcupjwcRnlYkAlWlnAUC2/Soq0bU5zLDgoGikJmmlw8aOEUFudcFjoa4HQ1bjVZUVKy3LRk46otl68iMAk2Fz29vhVPy/anExzCLFIFHNSSkBbyBWxYgw2rQdIJQkt2DTe4F6347lGw6xtIivIBA+I3CwIWXmAt+wlww7ujftFHTfIqWmOILwAG8ncAN548K05hgxLE8Z4OpUnuuLXqBHtRAFPOuEdVZnXpHToQSOOAJZUYMVtqAPDjWjE7dYONQzO9ipcHmpfq1ZFZ969UGRN/bqFr0SlfREOKasxrlmC5mKOK99Chb99ha/rUq9VXHcoUMaF1jlYhcSStgpDYOxmQ3O5rXI7CBWjavEWmwMhkcYeZnhkUOVH0sJaKTcdxVl49mqpyyb14hJJWRcdVJM32vwuGvzklyASwQayqqyq7MF4KuoFu4Gq1kmBzFxhxiDI8RRka7KrELNIoMwbrLJA6E2GoFF6pJNNMu2DQYfDwzEMYDKAUAXXFIjRFZN3SvGVDHdcoD2VOWK3ZIj2hz04oTWVV/hXk1KrMMQI+lGzLa2gWaGZX4MLrxFy92Iy1lMk5Dx86EDxnmyrTIoVpxzZIDONIYA2up48aseFy9IkVEUBVUIBx6KiwBJuTYd9b1W1Q56WSB6oooqgCiiigCiiigCsWrNFAY01pxGBjktrRW0nUuoA6WHaL8D4it9FAKsw2Zw87mSRLueb6QZlP0MnOx8D9l7n1NLH5PMLoMYMqqYuY3Pf6PnjOOsDvDsd/cbVaKKspNbAr8+xUDu7Ev0zKxAIsHnhEEjjdxKDhwBY7qMdsTh5kiSQyMI4XgHSsWjkCBtRUC5tGu/dwqwUUzMCb+qOEsQ0Qe8jynUS30kq6JDvPBlJBHA34U1jw6qFVQAFFlAFrACwA7hatlFQ22DGms2ooqAFFFFAFFFFAf/9k="/>
          <p:cNvSpPr>
            <a:spLocks noChangeAspect="1" noChangeArrowheads="1"/>
          </p:cNvSpPr>
          <p:nvPr/>
        </p:nvSpPr>
        <p:spPr bwMode="auto">
          <a:xfrm>
            <a:off x="0" y="-565150"/>
            <a:ext cx="1524000" cy="1171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4350" name="Picture 14" descr="http://t0.gstatic.com/images?q=tbn:ANd9GcT2nzLtr7biuc5nUCr1HvIL4QOD8zlZKD4GKdRTLMRmT3CUtC1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5400" y="2990848"/>
            <a:ext cx="3190875" cy="74295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6" descr="data:image/jpeg;base64,/9j/4AAQSkZJRgABAQAAAQABAAD/2wCEAAkGBhESERQTEhQWFBMVFx0XGRgVGB0eHRweHhwbGRkdISAeITIeIxwqHBofJDMiJScqLTUsIB89NTA2NikrLSwBCQoKBQUFDQUFDSkYEhgpKSkpKSkpKSkpKSkpKSkpKSkpKSkpKSkpKSkpKSkpKSkpKSkpKSkpKSkpKSkpKSkpKf/AABEIAJAAkAMBIgACEQEDEQH/xAAbAAEAAgMBAQAAAAAAAAAAAAAABgcCBAUBA//EADcQAAIBAwMCBQMDAwMDBQAAAAECAwQREgATIQUxBgciQVEUMmEVM3EjUoFCkaEkQ7E0U1TB0f/EABQBAQAAAAAAAAAAAAAAAAAAAAD/xAAUEQEAAAAAAAAAAAAAAAAAAAAA/9oADAMBAAIRAxEAPwC8dNNNA0000DTTTQNNNNA0000DTTTQNNNNA0000DTTTQNNNNA0000DTTTQNNNNA0000DTTTQNNNNA0000DTTTQa1dXxxLlI2IuB2JJJ7AAck/gDWsnXoDG0udlQ2bIMCD7AqRlkbiwtzcW1r+IRiscwZQYHytI2KtkrR2v7N6uODzbjnXIJ3VeszhUo8bBWf0gR58SORw53Dbjj0976DvxdegZXfPER/fmCpX4urAGx9uOfbSn69A4ch8Qi5NuKyEL/cQ4Bx4PPbg64H/qRJU5xR7QSyluBttvHdNhje4txwLnnK2tKqij6vBUYzQouw8AMUgkxLFHLORYBRtCw+C/4GgkPRPGlDWZ/TVEcpjF2AJFh8824/PbXnRPG1BVyNHTVCSunJVTzbtcXHIv7jVS+V/lsuVYxrYJMoJKf/pnztuC2bcDjjgfz8ax8sfLRVrZmNbTyiOOSLGmkyf+opjLHjgAG/vzbQXPSeIKeRwiPcm+JxYK1u+LEYt8+kni57aQ+IKdpMFe7ElQcWCswvcK5GLEWPAPsfg6j9D1RamRKXcpi9MwZ9mUFiUBUYIBdBfvz6e3PfXtLLntUWcP9FkGaPywhIYKq2sJPSMhc2GVvbQd8eIKfc28/VlhfFscv7c7YZe1r9+O+tmfqcSPHG7qry3Eak8tiLtb5sOdRZX4FBnFYOBnnzYPuBcbfvcdsvk/jX38R18idR6ZGrEJK8+Y/uxjBX/k6CV30vqN9O8XGd2EVNM8Id4xNeMKXjJVhjlmAWUqGIt21zPB/jGqnjqGnpZbRSzAFRGT6HxWIKGuZB2J7XHfQTjXl9R3pfi0yVAppqaWmleMyR7hRg6qQGsUY2IuODrk0/mjG8ST/TVApmcRtMQoVGL4cjLIi9rsoI5/nQTi+vb6r1+vSw9YrUSGepJgpyscZGK2zyJLkKvt+TruUnjiCSOkkVXtVTGAAgBkdVcsHHsQYyDa/toJLfXl9RXxP4gUx9RplDLJBRNLnfj1pJjb3uCv/jXX8MMTR0pJJJgjJJ5J9A0Hz6/GwEUwsRBIZCrMFuCjIeW9IIyuLkDjuNcmSJpsqtQgCvG4QyIQwizyLMCUD+vi54wS5Ht1uv07HZcJuLFJm8YtdhiyggHglWIYAn245tqIeOfDlVW0VUKVTFumIiNiFMgTLMkA2FwV7nnAXtxoPv4o6NJ1OkqjEyRbkSxodxWywfdObISoX/SOTa7E9xqEeX3lbVfT14aaJDPCYFEUiyC9w12KEgDi1u9mbWPhDyz6ovTK+M/0XqFQRxFx6ijEtcg2Fx6e/wDOnl/5a9Ujpq9X/wCnM8BiRC49T5A3OJIAxut+/qOgy8svLKqRqtnmiQPTyU42ZVkOTiwJwPCi17HnWPll5X1cNbK8k0SLHHJEdmVXa7qUBspuLH1eqxuB/h5Y+WvU4Wqy4+mD08kK3YG7sLK3pJ4U8376x8r/AC06pT1rySD6ZVikjyyU5MylUsFJuA1mubdh76Dzy58rKun6oryTQhacsTtSqzNwVtiPUouf9QHxqzKW7CGixjV4GjZnWVDxGQclQHcDNaxBAtk1yeMqy8uPLLqlN1VZZV2o4i2cgcHMEEWFjc3vf1DXz8K+V/VYusRyyDFYptx58wc1vc2F8iXBtYj3N+2gtEK2IobJmHBz3E+0OJc8L7mdvbHvze2tnxB0iWWv6dMi3jgaYyG49IeMKv5NzxxrXFHJtim2TvCQOZvTj+5mZcr5ZFfa178dtZeL+qVS1NDTU0iw/UtKHdow9giBhYEgfOg5lL0ip/UI5oaSSjG4zVTbytDMpUgWRTzITY5FVIse+safpnUY6fqFLDEY5HkmmgqM0xJkfJVtfJXsSL2trc6Z4xaD61OoOh+iaMGaJCAyyAFbpzZhfmx7a6Q8d0eyZyZAmYjS8LhpWIBXbXHJwRyCt786COeH/Dk46lTVP0ssESQyo5qKjdkLMEsT62sCQbEHmxuBxrIeFKr9A+k2/wDqL3wuP/kbnft9vOpDD4tgqIagxO8UkCEuJYmV4vSSrmNwCR3I+baDxbBDBTNI7zyTxKyCKFjJL6QzOI1BKixBPsLgaDlVcFdT9TqqqKlNRBLFClkkRXumfIDG2IJseQeQRe2tEeFayGkppFjWSpirXrZIUYAHc3A6Kx4uok/g21OOi9Zhqot2FsluVNwVZWHDKynlWB7g637aCvP0eunk6nLJAIvqqIQwpmrNcLKArEHEMcgeCQLjk6mfQaZo6anjcWdIkVh8EKAR/uNdC2vNBBPOPpFZU9OMdGGZtwGRE+50sbgfPqINvcDVf9C8G9ZXoVXCFkRnkRkhJs5QX3QBfi5t6eL4n51cPiQXWLIPsbn9bC98cWxvj6sc8b29vxfXHdRZ9kS/R7kZbHPt6zLtj79v9u4X2yt76CtvBvg7rMfSuoRhZITIEEUbnFiQ15MRf03X0+1z/GvPLrwd1mKm6goWSn3ICkaOSpMtwclHt6Qwy45YfFxZbJ+79KJPprR54Z8nP+ptX9X7f3Y9+Lc31468yfQ7gi2jnjn92aWwy/7m2Jb2HfC/OgrXys8G9YhasJWSmD08iDc4ylI/psB8g856w8q/BvWIK6R2SSnXakVml7M5UiP39Vns1+ex+dWeyC7/AKeHB2ZMuHAysNr7/wDu5X5+L5e2vVVMl+gDrLg+eYfH9tsNzPjPcx/PDe19BVvlt4M6xD1ZZJY5YlBbekkN1cWIte/rJYg6+fhPwT1qPrKSyJKpWbKWZjdHS/qF72YMvAH5HHGrWo1iyh+nEoqMhumTO+Njubt/STfgW9/t4186RVtDgJPrc03cs79xvZk+jbxytbjlcdBVkfgnrQ65vFZb/UZmov6NvO/3X+3DjD/FtWl426Eamt6aCshiV59x42ZcAYxjdl5FyPnQRiwsJP1DcFz67/uc8/Zs4X47W/Oup1LxA8FdTwui7FQGRJObiYeoIfazKDb8g6Dj+MvCscXSamCkhJaQqxVbs7tuJkWJJZjb3J7a2/GVNKk9DVJE80dNI+5HGMmCumAdV7nH4HNidfGPxq7xT1ANPFTJULFFJO7KJFU4zNx73yCAd7c66vRvEsUsE07zU5hR39cTkqsY+3O/Z7dx20EXqI5KiXqFdtSQw/QNTpvLg0hGUjPieQo4UEj31zv0yRR0yqP1Wx+nRws1HcujYxuCQAWKEccDuBqZV9b0/qGdF9QHbu8cMxViBwQSpuV9iOfzraPiSggdKUzxRuAqLHkBbiyL8A2tYHQfHwVQRRxStEtQN2VpGNVcSM1lXKx5AIUdwNSK+oxN5gUa15oWkRXCKci4tmz4CK3fO1j/AJGtui66FEzVEsAVJzEpRjYdgqvl2kuew45Gg7usdcRfHXTikkgq4CkZAc5iwJ7fze3Fu+unQ9QimRZInWSNuVZDcH+CNBC/ObqFbD04vRllO4BI8f3LGQ1yCOR6sQSPY6jHlb1rqEtA5q5JjBvoomYtntkHcs33Y5Ygt7Bm5+JR5w+IKuk6fuUl1YyKjyAXKIQfV+Lmwv8AnUB6J5gdXPQ6qa7O8UqIk5UEhG/cPaxx459sue2gsd6oDdFNK70wEebq7SYXb+ptuSSTt8sATjwR3OvZajEyCikeSMRFnKu0uDZoAUZibvtmQ43P2px8wjyr8adQqKap+okZo42jAqGAugdrS82sbLZrn7e541OqmuaEyLBM0iiHNizbm0c4wGv+UZ3xN/27gWPIY/UhS30ErTHZkZhuGUBgBtNdmNnLcY3F+bjjXqVCBl+hlaaRkcsrSM4NkYoXDG0bbgUW9Pdhbjj6T1jQlhSzNUEwSSFWYSWIF43Fv7muLdm9vt141WYzGaaZqp5EdihcMHARir8fZdwq8ceq3fQfOinjygNPPJLOzDdV5GJK2OZkQm0dj8BbGwAPbWFJUraFkldq1nQSxmRie43laK+KIq5WIA7LYm/OxS1QH07xVDTyTMAyFgQ4sc2wt6MTb4t2PJ1U3hTzG6vL1hIpGZg82EkBWyotyG4tdcBzc/HPfQYQ+Jetnru2Xny+oxMPO3tZ/wBv244c5f8AOrb80KUP0qpPOUabsZU8q6EFWB73v/8Aeqni8yOsfreyWaxqdr6bEYhMrdrX+31Zf57auPxJ4namkp4Y4GqJaguFVXVfsUMbluOx0Ea6zTw0cvSZHXGhp43QnHJY5GjXadrA2v6vUfc65HWXE69aqqbmlekSPMKQssqglmX3bFTYt/8Amp50bxWs07U00MlNUBc9uXE5Je2SMpKsAe+u0tTHlthlyAvjcXA/jvbQQmv6dHHL0TbRUxkK+kWsDTOSP4JA/wA6icMKCGspKyvWmeSeUyRPTKzvm5KSK33PcEEEdrfjVxPURggFlBJxAJA5twP5t7d9DUx3UZLckheRckdwOe/4GghE9VFTdZiMzWElAkMbuD/UkE54vb77EG351w+rU4air1ZbhusKCCO4MsNwR8Wvq1KiojQBnZVF7AsQBf4uffWj13qEkMW7FGJcWXNcgpwvZipJC5AG4BIv86CPy9Li/XojtJ6aFipxHBEyqLfnEkfxr7+W8eME6gWVa2pCi1gBum1vxrcg69O1MZthWlMlhEJUBCF7KzNcqGx5Kg9+BqQAc6CD+b/iieh6fuU6gs8gjLMuQUEMSSDwb2C8/OoH0TzRr/0WqlwQyQyJEkgjAUK97kqPT6f4t6hcavCqo0lQpIqujcFXAIP8g8a+MPR4Ei2UijWKxG2qKEse/pAtoKU8H+aFf+mV8hjR2plQxusaqozYqQyqApsPV/51s+VXmNWzpVRyLGVjQSK6xqioWdVOQQAEWYv8+k86uGi6NBChjiijjjN7oiKFN+9wBY8fOlB0WCBSsMUcStyVjRVB/kAc6CPzSNR5bbCXOGWYriinJFDB/wCmoupJsb3Pax1mxalKvG4nMwdmUIilysbOHUoBxcAc3+5ee1+9R9IhhvtRpHfvgoW/+w/OlJ0eGIkxRRxlu5RFUn39h886CjvLjzRr6jqqxypG61BIcJEqstlJByAyIHb1E6x8Kea3UJusIjomE0u00axqGVbkffbMlRycj7HgavGl6FTxyNJHDEkj/c6RqGb35IF9exdEp1lMywxCZvukCKHPzdrXP++goyPzW6getBDHHiZ9jb21ywzwtnbO9ue9vxqyvGNQidT6SzsqKHqLliAP2h7nUp/RKfd39mLe/wDcwXP4+61/+de1/R4JwBPFHKF5AkRWA/gMDoIbWV6VfV6ZqRll+kgnMroQygyKFjjyHBa4vb41EvDXR3npqaXc6fFMJkkaZmf6rdEg3FYnks3KlO3OrkpKCOJcIkSNf7UUKP8AYca1D4bpTLvGng3r33NpM7/OVr3/ADoIn0Dw/TzdU6jNLGryRTxbZbkIdmNiyjsGuB6u/A+NReXw/T/o/UKoxj6lKiodJT96FKg44H/Tzzxa5Jvq34qJFZmVVVnILEAAsQLAse5Nha518z0mHBo9uPbcksmAxYsbsSLWJJ5NxzoK16xHJP1UpKKRwKSJolrssCGvvMgHpzysCbXtb21pdTiFLB0yKZoKqFJ52wzApyoU4JuS+m6ZWRW72PxfVqdQ6JTzgLNDFKq8gSIrAfwGBt/jXF634QZ5KaWlaKI0wkVY5IsoiJAAfSpWzC3BHydBA6jpUUfSKiWMQL9RXRSBadldUXejCRl14JHJt2BY21ceo30HwcIjUPUGKWSpdHdViCxDAWTFCTz7liSSbfGpIF0GWmmmgaaaaBpppoGmmmgaaaaBpppoGmmmgaaaaBpppoGmmmgaaaaBpppoGmmmgaaaaBpppoGmmmgaaaaBpppoP//Z"/>
          <p:cNvSpPr>
            <a:spLocks noChangeAspect="1" noChangeArrowheads="1"/>
          </p:cNvSpPr>
          <p:nvPr/>
        </p:nvSpPr>
        <p:spPr bwMode="auto">
          <a:xfrm>
            <a:off x="0" y="-665163"/>
            <a:ext cx="1371600" cy="1371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8" name="AutoShape 18" descr="data:image/jpeg;base64,/9j/4AAQSkZJRgABAQAAAQABAAD/2wCEAAkGBhMSEBQUEhQUFBQVGRoaFxMYGRkfHBwfIhwfIB0hJCIjIigfHyIkHiAkIjchLCorLDUtHiE6ODI2OCo3LCsBCQoKDAwMFAwPFCkYHhgpKSkpKSkpKSkpKSkpKSkpKSkpKSkpKSkpKSkpKSkpKSkpKSkpKSkpKSkpKSkpKSkpKf/AABEIAEMAfwMBIgACEQEDEQH/xAAbAAABBQEBAAAAAAAAAAAAAAAAAQIFBgcEA//EADYQAAEDAwMCAwYEBwADAAAAAAECAxEEEhMABSEiMQYUQQcjMlFhgRUzQnEkUmJjkaGxQ4KT/8QAFQEBAQAAAAAAAAAAAAAAAAAAAAH/xAAUEQEAAAAAAAAAAAAAAAAAAAAA/9oADAMBAAIRAxEAPwDR+q7/AM/ms392yzJ/8rMX3n+rQLrx+f5rLz+bZZk5/tWYu3rMfq0Wqu7P+ay9/eWWZPn+VZi9O/8A7aEpVcOH/NZeVe8ssyc8/lWYuw7/AH0CtE3J/P8ANZeqcllt/P8Aasx9o57es6z/AGNe8/jvvPM48qsgN+DFJiJ93EREcz99LtzG8/j0r8zizG4m7BhuPb9HwdgOqdJsdPvI32XfM48qsijfgxSe36IiIA5n76KTw0revxv33mbMist1+Czn4Z6I7Wxz/vWg0BVczGfzNwz3ZLIg3zPu7Z+G3+mPXWfeGWN5G9y95mzIrKVX4C3z8M9EdrY5/wB6XwjT7yN6l/zOO9eYruwlEGLZ6DzEW8/70F/28qlm3P5iRnvyWfCbpn3cXxFv0jidLtYNzFvmM0/xGTLbFpvmfd/HEW/bjSbehcs2h8VAPvyvJZ8Jvkn3ZF8Rb9IgTp21oNzFofDwP8QV5LYtN0k9B64i37caIWj3NI3SrSorSlphlSlKdOMA3Emw9KCPVU86N09olE1SrqEPIeShQTa2pNxUfQSRzEn9gdQu50CV125523iw5TMJKm0KKj3BtgG4p7wJ7dtRVYuoqNs3BpIXUobSyGKjAW1uAEFSbYF5QB8QHqePTQXx/wAZUSGkOqqmQ2skIVeIVBgx84PGuqo8Q0zbaHFvtJbWCULK02qAE8HseNU/fPEilusKZvYYW05FQKRTjilXxiCSmUyBdyOriO2o/YdpUWdlQ4yqG3qgrSts9PS5aVCITzEekxGgtW9+MEJohU0q2nU5G0XTKepaUq7EQQD66kqDxRSvBwtVDTgaBLhSoG0DuT9Pr21nm97avDuqQw4tCqxhSWkoPWPd3WiIMxBPbXc4yK2rcXSMuNoTQvMKUtpTYK1/ltwQOUc/QToL9+KNHF7xHvvyufj6Srp+fSCf2Go/wrvC6llxawkFL7zYtBiEOFI7nvA51TNn3LMrZmks1AVTKIeUtpaUoUKZxFpJETPy+nzGrP4BZUindC0qSTVVJAII4LyiDz6EeugaWlXfC95rNIX12WZPn+XZi4t7z6TzrP2Nt3n8evOfHnkrlWHDd272fl8R3n686Rex7x+PZBmsz3Zbjiw3zHe2MfFvef8AOhnY94G/ZDmx57i7ccWG6be8RZxb3n/Oil27bd5G+3L8xjzKKllSsJZuPA5siyABEz/nRse27yN8ud8xjyqLiyVYS1J7foiIgDkH9tG3bHvA37IrNjzEqdKjiLNx47xFvATEg/50mxbHu6d9yOZ7Mqi44VHEpqTAHNpEQAnuNAeGts3kb3c95izIrKtRVhLfPCebYiIA5HH10vhDbd5TvIU/5jHesvLWpWJSOYt5tPMQAOPppPDOxbwne8juawOKLrilHEpszwOYIPEJHI47RpfCGx7wjer3s1gWsvOKUS2pHMRzBkxAA4+mgb4I2zeU7tdUeYCJXmWtSi0rpMWybSLoICew+WtD21o3MWofS8D/ABCl3xFpuknoVK4Itn6QNZ74H2LeEbvfUZgkFedxaiW1ghURzB6oIA7D5aX2fbHu7e7X1GcI6s61qJQvgxHMHqgiOw+XbQXrcPENaquep6VumUGG21nKpwFV08AgEDt669aP2i0ZpGKh5wMZ270oXJPBAUBA6oJjjv8ALUa/4VNTutWp3zCGVMsgKbWttK+9ySUxP7T666n9gDe6bfiZinYp6hIIT0oMthIn0JE/XvoJOv8AHNCyoJdqEJUUpVHUYCvhKiAQkH6xroO6q84hpK2camS5b15D1ABQPwWQf3+2qkp1dKrcmXKSoeVVOLW0ptsrQ4lbaUhClDhFpBBuIEHjXOjYnkuMUtwzfhTrV09lkpSOfof+aIuW2+MaN93Ey+hbnVAE9Vve0kWrj+knUzGsy8KbZcuiS9+KZKYghpxlAYbUG1JPWGwCmCQIUSZGtNGgI0aDo0FW8mqSMTnmc12eOLMkg3zFuPps+fp66VNIbgMTnmc1xfjiy+Zv7W4+mz58R66z9fg/dfx7N12Z7w/eLMN02xM/B0Wx3/zrQE0BuAwq8xluNRxFt8k3TNpb6bPtHE6KGaQykY3BUh25TxmLb5JumCgo4CPSRwInRTUhCkANOCpDkuPHsUz1Eq7KSpPAR6SOBE6RihNyRhUKgO3KqOPhvkm6ZKSjpsjiRxxOlpqI3NjCoVCXLl1HHIu6jdMqSpJgIjiRwI0QUdIQWgGnE1KVy68Zgj9ZKp6kr9EekjgRooaQgsgNOJqEql949jx1kqnrCj2T6ccCNJSUJBaAZUmoSsF2o45H6yVTKwsdkekjtbpaCiILIDKkPoUC8/x1CDeSqSVhZMgekjtGgSgo1AsBLa0VCD790jhXSbpVPvApXIHp/Tp22UpCmLWnG3kn+IcUOFdJCpV/5LlQR3+3bTKDb1AsBLKm30H375iFdJCpVMuBSjIB/wBRqhez/wAIbqzu2WovCBfmcUsKDsgxHMmVQRI4jRV23LxuqkerEVKUw22Hqa0EFxJ6bO5lQcgceipjjXHXeNH2EhLztMh8U6VuIDNQsNOKVMrsm1FnEEzPPbUn4x2Qv1O2rDWTFU3LVHwosUZP0vSg/uBqPSX6Kqrz5R6pTVKS40tsIIPQE41yRaAR3PEE6In9w8Y0rOK92S8i9sISpZWBHwhIJPft+/y1wU247cgK3JK5zQ3lJcUqboxpQZKTcPgAHOo3wz4XepntsS4m4U9I8hxwcpSsqbIE9+0j7aja3wzU4r0tve63F54oaKUuKbUFJuRPBMquj150Fh3v2jU7NG7UNhTimlBCmSlaFBRI4WCklHEmSIMRrsY8SB5+kxOJS28l4ltbbgcVZaOmQAkJJ5nvIjVXrvDan6DcMLVbmeS0Jqii9zGqQEieIHHMdxqchx+s298MPNoQ3UhYcACkEhATIkxdBjQeqfaXt8iX4BkXqQsIkAkpui26B8Mz2+epTZPEjFWF4VklsgLSpKkqTIkSlQB5HIOqa14ee/DdubwqvbrWnHEQJSgPqUpR+lpk6n9p251O61rqkKDTjdOErPZRSCD9xoM8X4G3P8ez82Z8nmL0xivm2Ju+DotiP+6VjwPuY37OZsz5DUXpgtXTbE3co6LYj/unL9nu5/jvmOcefJ5m9P5d82RN3wdFsRoZ9nu5jffMn8vPkNTenlu6bIm74Oi2I0Vfm9vN6U4SKgO3Kqen4b5Jum4hSJTZH07CdLTbeQpCcBTUJcucqJTyLpKrpuUFp4sI4mOwGqDt/s83JO++ZV+WHi4am8dSCom2Ju5T02xA+2tAp9rUChPl7XkuXLqunqF0qVcDeq9PFpECY7DRDaOhIU2kMlNQhQLtR09Q5uVM3KC/5D2kfyjSUG3kKZSGCh9tQLtR09Qg3G4G5YWf0kcfSBp1JtagWh5e15CwXKro6gPiNwN6sn8pECf6RrP/AAj7PdyZ3nO7whK1qcqLwcqTPETcZkcECI+mimeBvA+5s7vlelKUlZefK0kOyCBwDJkkKggRGnez3wRubG7ZX5ShN+Z0rSQ7IMdiVGSQrkCI0eCfZ3udPu2Z02oSVlx+9JyyCBxNxlRCoUBEad7P/Z9uVNuuZ/pQm/K7eDmkH5G4yqFdQERoLrVblWvbjUU9O8yyhlppYvaKyorn+oR216bV44AYfNaA29TO4XEthSgtRgoxjlRvBEJ5MzrmqEVVPulQ+3RuVDbzTSUqQtpIBTMzeoH19AdR1d4Lql063lpCqlysRVLp23CmEpASG0ucdYTzdwLtEWVPjqmwvuKDrflgC6242pLiQfhNp5IPzGvNXtCpQyl5QfS2twttqUysXm0qBSIlSVAQCBySBqvVvhpbtHW46OqbfcaS2nPUBxSwFXQPeKCQPqRM6sviHa3HHNvLaJSzUBbkWi1IaWme49SBxoH0njalWw88pS2k05h5LqFIWgntKTzzPHz0UXjSncyBWVhTbZdUH21NnHzKwCOQI1Wd/wDB9S+5uhQmMyqRbJKgA5iBuTINyeeJMcx++ubdaBKaSsfcpKphQpXEB2pqMoN8AoADi+5/UY9NB2+F/FLinsb7z61FiWppXGwUpk5lEyCVcDiE/c6tnhWuL1FTulzKVtpVlssukd7f0z8tUfw+hxupaRVIeU+9TLbp1qeZcSlKUhShCEpInjrMzAE6uPgbbnGNtpGXU2ONtIStMgwQORwSNBO6NGjQGjRo0Bo0aNAaNGjQGjRo0Bo0aNAa832ErSUrSFJUIKSAQR8iNGjQR+2eGKWmUVMU7TSjwVJSAY+U94+mpPRo0H//2Q=="/>
          <p:cNvSpPr>
            <a:spLocks noChangeAspect="1" noChangeArrowheads="1"/>
          </p:cNvSpPr>
          <p:nvPr/>
        </p:nvSpPr>
        <p:spPr bwMode="auto">
          <a:xfrm>
            <a:off x="0" y="-314325"/>
            <a:ext cx="1209675" cy="638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4356" name="Picture 20" descr="http://t3.gstatic.com/images?q=tbn:ANd9GcQWjWnoalqczooQroyWhQNgNwyH3PyEBqvoNdAcQczQK-CoIAn_t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6222" y="2814636"/>
            <a:ext cx="1524000" cy="914401"/>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2" descr="data:image/jpeg;base64,/9j/4AAQSkZJRgABAQAAAQABAAD/2wCEAAkGBg8OEBUPExATERUUGRQRGRgYFCIWFRgYGBwhFB0aHhgaHzIeGiUjGxQeKzssIy8pLiwuFiE0OTA2NTIrLDUBCQoKDgwOGg8PGi4kHiQsKSwpKSouKSwsLCwtLykvLC4sLCwpKSw0NCwsNSksKS8sLSw0LCkpLSktLCw0LC0sKf/AABEIAIoAdAMBIgACEQEDEQH/xAAcAAEAAwADAQEAAAAAAAAAAAAABQYHAwQIAgH/xABIEAACAQIDAwUIDwcEAwAAAAABAgMABAUREgYHIRMXIjFBFFFUYZGTlNMWGDIzNVJlc3SBsbLR0uEVIzRVcXLBJEKhswiCkv/EABoBAAIDAQEAAAAAAAAAAAAAAAEDAAIEBQb/xAAyEQACAQIDBAgFBQEAAAAAAAAAAQIDERIhMQQTQVEUM2FxobHB0QUyUoGRIkJikvE0/9oADAMBAAIRAxEAPwDcaUqvba7bQYNCk80ckiu/JAJlnnkWz6RHYtWhBzeGOpCw0rK/bD4d4NdeRPWU9sPh3g115E9ZWnoVf6GVxI1SlZX7YfDvBrryJ6ypXHd8tlZLbs8Fw3dEKXK6QnBXzABzfr4dmYoPY66aWEmJF/pWV+2Hw7wa68iesp7YfDvBrryJ6yj0Kv8AQyYkapSswtN/2HyyJGLa6BdlQZhMs2OXx/HXax3ffY2VzLavb3LNExjJUJpJHezfOh0Ove2HMmJGi0rK/bD4d4NdeRPWU9sPh3g115E9ZR6FX+hkxI1SlUPZPfBZ4pdLaRQTo7BmBcLp6I1Hqcnsq+UipSnSeGaswp3FKUpYRVH3nQrI2Go6h1a+hBBGYIKvwIPXV4qlbx/fMM+nwfden7P1i+/kwPQn/Ylh/gVt5lfwqEOzNj+0xH3Jb6e5S2nkVyz5UDPLLryq41WL7EoLfFVaWaOIG1YAu4QE8qDkCx40ac5u+b0ZGRO3W6qxvbaQwwRwTqpZGjUICQM9LAcCD1d8Z1QLzH4bG5wmSeGOWF7CCORXQPkpY9IAjgVPHh1jMVoO3W9OxsrZxFPHPOylUWNg4BIy1MV4ADr75rG95XveGfQIPtaupscak0o1L2d7X7ikrcD0PFsvhrqGWztSCAwIhQgg8QRwqHh2asbW55B7S3MU5ZoWMKnTJ7p4c8u3iy/+w7BUbuNxSW4woCRtXIyPAp7dACsB9Woj+gFXLHrNJreRWz4AupHBldOmrA9hDAH6q508VKo6bfYW1VzI96eK2UN3bYdbW8CPysMkzpEoYdIFUzAzHfP1VY9i8HtrjEsWM0EUum4XLWgfLMHqzHCsHsb2S4v45pGLvJOjsx6yxcEmvQm734Rxf6Qn2GuntVPcUsKedtfuikXdln9iWH+BW3mV/CqzZ7ucMv7CISWsasUH7yNQkgPfzHX9edXw1EbJ/wAFB/YK5Eas4xum9V6jLGN7CbKSYTtItq51AJMyNllrQocjl2d4+MGt7rPsYuEbaazQEF1tp9XiDBio/wCD5a0GnbZUdRwlLVxXmwRVhSlKxFhVA3t4lHarh9xISEivYpGyGZyVHJyHbV/qg749oe4LOKTua3udUwTTMmtR0GOYGfXw/wCTWnZVerFWBLQ4ufbBvjzeZP41l2+DbS0xaaB7YuRGjq2pNPEsCPsrg50/knDPR/1pzp/JOGej/rXbo7JuZqcYO/evYU5XKLV23le94Z9Ag+1q5OdP5Jwz0f8AWrPtrt73Olif2fYy8raRS9OHVo1E9BePBRl1VonOpvIfo58VyAkrHxum3l4fhdi1vcNIHMrydGPUNJVQOP8AVTVvvN+ODvG6h5s2VlH7o9ZGXfrLOdP5Jwz0f9ac6fyThno/61mqbEqk3Nwd3/JewVKxUsD/AIqD52L7wrZ8J2/scJxPFFuWcGS4BXSmrgoIP9Ouqdhe83XPEn7Kw1dUka5iDIjNgMxx66kttt4nc+I3MP7Nw+XRIy63h1O2Xaxz4mmV4yrSwSjw5rmiLIvvPtg3x5vMn8ar679LO0so4oIpJplTT0hojB8ZzzP1VR+dP5Jwz0f9ac6fyThno/60mOwRX7H/AGQcRIbqsZmvdoFuZm1ySLOxPUPcHIAdgA4fVXousQ3Xbd92YlHB+z7GDNZTrih0yDJScgc+3Ktvrn/Eb71XVsll+S0NBSlK5xcVlX/kR8HwfSB/1vWq1lX/AJEfB8H0gf8AW9bNh/6Id5WWh5/pSlevM4q7byve8M+gQfa1UmrtvK97wz6BB9rVnqdZD7+RZaFJpSlaCp3cD/ioPnYvvCpjeX8L3nzz1D4H/FQfOxfeFTG8v4XvPnnpD65dz80HgVqlKU8BfdyHwzF/ZN9w16YrzPuQ+GYv7JvuGvTFeZ+K9cu5eo+GgpSlcouKzLf5YTT2ECxRPKROCQiFyBocZ5KPHWm1G7Q4ZLcwNHFcPbSdaSJ1hh1Zg9Y74p+z1N3UjPkBq6PJ3sYvvA7nzD/lp7GL7wO58w/5atG0O2G0WHXDW095Mjr4xpYdjKcuINRvOjjPh83lH4V6pSrSV1h/L9hGRE+xi+8DufMP+WrlvDwO6kjw4JbTPpsYFbKJjpYE8DkOB8RqD50MZ8Pm8o/CrZt3t3idulgYryVDLZwyvll0nJObHh1nKlTdbeRyXHi+XcFWsZ77GL7wO58w/wCWnsYvvA7nzD/lqW50cZ8Pm8o/CnOjjPh83lH4U+9flH8v2BkdXBtm71bmEm0uABJGSTC+QGoeKpfeJgF5Jit26Ws7qZXIKxMQR4iBka+cJ3l4w9xEjX8xDSRqRmOILAEdVSm3m8LFbfErqGK9lRElZVUZZADsHCkN1t6slo+L5rsDlYpXsYvvA7nzD/lp7GL7wO58w/5aludHGfD5vKPwpzo4z4fN5R+FPvX5R/L9gZFi3NYJdQ4vE8lvNGuiYamiZV4oe0jKvRdYJul25xK8xSOGe7kljKSkq2WRIQkdnfre6898Sxb5Y7Xtw+42GgpSlc0uKUpUIVrbrYW3xi35KToSLmY5QOkh/wAqe0f5rzDtDs9cYdcNbTppdf8A5ZexlPaDXsOq1tzsNb4xb8lINEi5mOQDpI3+VPaP810ti210Hhl8vkUlG55Pq7byve8M+gQfa1VzaLZ24w64a2nTS69R/wBrL2Mp7Qase8r3vDPoEH2tXoJSUpwa0z8hXBlJpSlaSp3cD/ioPnYvvCpjeX8L3nzz1D4H/FQfOxfeFTG8v4XvPnnpD65dz80HgVqlKU8BfdyHwzF/ZN9w16YrzPuQ+GYv7JvuGvTFeZ+K9cu5eo+GgpSlcouKUqJ2h2gFisZ5GScyMUCx6dXRRpSemwHBYz21aMXJ2RCWpVO5zrXpNyM+gKzI+S6ZGVEl0DpagdMy+6AHE8eFds7dQrGHaKRW/wBWGTgSrWoLOuYORz08COvMUx0Ki4Auj6242Gt8YtzFINMi5mOQDpI3+Qe0f5rO9sd0WI3i2axmD/T2sVs+chGbqTnl0OriK0e52xWG2S6mt5YUkLDJijMAI2lVjoYjJgmQ49ZGeVRj7dcnPMziQRRxzuF0LmXgjSWRM9WrMB+0AEk94Z6aFSvT+Xhe3rYDSZk/MDi/xrbzp/JTmBxf41t50/krZY9ukldY4baadmaZQFKLwh5Ms2buBl+/Xx9fCuou8FSpnaGaJEivZSjBCzdyusb5MrnLJiRl28T1ZE6um7XyRXDEy7DdxWKxTRyE22SOjn96c8lIPxPFUhthuYxO9v7i5jNuElkZ11SENke+NHCtUw/bGC4NwFV/9NHFMx4cRJHywA49int7a6NvvCSVI9FpcNJI/JCLOMPxh7qDai+jIxHPrz7Ms6p0vaXLFZXS88yYYmQcwOL/ABrbzp/JTmBxf41t50/krX5t49vGZA8E6CNnUMQpVxHOtpIy5NmAryD3WRy4iuWDb2KRskgmZRHJPI/QCxxpJJCWILajxgb3IJyyq/TdrteyJhiUPdvumxDDMQS6mMBRVkU6ZCW6SlRwKjtNbJVPwLamSVoI5DIrvK0ZDRKM1Nv3QnFXIHRyJIz6WYyAq4Vg2qpUqTvU1twLRSWgpSlZSwqB2p2cF+bZXVXijlMkiliua8m6ZDLr6Tjhw4Z/0qeqMx7BDeIqC5ubbS2rVBJybHgRkTpOY4/8Cr05YZXvYDKViG7iZpriWIQryomRQXOSpphMWQ05L0oGU5f7XHXllXYl2OvZA2oQpqGJSnKQtlJdhkWP3AzCgglu/mMu2pHm8b+bYt6WPV05vG/m2Lelj1dbd9kv1+DBY+ZNmZpcLWxaCCFleDJBKZIyqSpI51FAc2Afhl29fGujiexN3LJc6TFocXzxsXOovdRJGFZdOShTGeOZzzHCpDm8b+bYt6WPV10RszbFdf7fxDSJO58+71y5XPLk89Husz1ddCM7aS8HxJY4bTYi5t5opBFBcLFNdSqGmMZVZDEY34Ic2UQtw8fXXNc7FXLQmMGLPksViGbnLVdXAnj/ANvVpHHvHv1+PszbKCTj+IAKJCc79RkIm0SE9DhpYgHvE5VyPsjCrOpx3EgY0Erg3y5ohz6bDRwHA8T3qs6jyeLwfb7gscmz2xc1ot2hZDy8IiQ6u0NMFz6PACOSMdvuTUXBsRfBYpHhtpXjljkMXLsEyitRaKeU5PPPUurLLh1V2IsBs3ia4XaG/MSEBpBiCaFJyABbRkMyR198VJDd4f5vivpY9XUdSzbctexksRDbu5+UncckRcyM75uSQvdndGS5rw1QsQQOGpF/rXHYbA3cZUMlvITbz2pk5UhozLLM5dU0ZPmk44EjqI8dTnN4382xb0serpzeN/NsW9LHq6m/ytj8GSx18D2YvklgkmZNMUvKBeWaTQncptyF1KMs5Dqy4ABqu9VnDdiDBKkv7SxKXQc9ElyGjbxMugZirNWStLE73uWQpSlJCKUpUIKUpUIcVyX0NoAL6W0gnIasuGZyOQz8RrPId2tyIu5pJIpIne0mfTqjOqMGOU5cdTMug6sxmV6hWkUptOrKn8oGrmb83d8yxFp0MsJu5gwY6ZJnnW4i1rp4qdHSHYTwzyrs3WxmISS3FzykGq5S7hZOPRSSMRxDlMunpMKcNK5co5zNX+lM6VPs/wBJZGfTbvrpw0JmRkkkhkeSUmVykUOhYjGAqkLKSwII7M8yKuWA280VrDHOVMqIiOVJIYqNOrMgHjln9dd+lLnWlNWZLClKUoIpSlQgpSlQh//Z"/>
          <p:cNvSpPr>
            <a:spLocks noChangeAspect="1" noChangeArrowheads="1"/>
          </p:cNvSpPr>
          <p:nvPr/>
        </p:nvSpPr>
        <p:spPr bwMode="auto">
          <a:xfrm>
            <a:off x="0" y="-633413"/>
            <a:ext cx="1104900" cy="1314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4359"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9525" y="4497067"/>
            <a:ext cx="904875"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63" name="Picture 27" descr="http://t0.gstatic.com/images?q=tbn:ANd9GcTs5QiohnQVW-UOkwj2_hAYxeHHevx6ygLaJZ1JOQgpiNZzYqFPU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17369" y="5512752"/>
            <a:ext cx="1674149" cy="426079"/>
          </a:xfrm>
          <a:prstGeom prst="rect">
            <a:avLst/>
          </a:prstGeom>
          <a:noFill/>
          <a:extLst>
            <a:ext uri="{909E8E84-426E-40DD-AFC4-6F175D3DCCD1}">
              <a14:hiddenFill xmlns:a14="http://schemas.microsoft.com/office/drawing/2010/main">
                <a:solidFill>
                  <a:srgbClr val="FFFFFF"/>
                </a:solidFill>
              </a14:hiddenFill>
            </a:ext>
          </a:extLst>
        </p:spPr>
      </p:pic>
      <p:pic>
        <p:nvPicPr>
          <p:cNvPr id="14365" name="Picture 29" descr="http://t3.gstatic.com/images?q=tbn:ANd9GcSxAVneri2CbVmKzU8R2e0bCYhhQFUHpL5quyNAnJmbep-BDEi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0882" y="4343400"/>
            <a:ext cx="1052511" cy="1052512"/>
          </a:xfrm>
          <a:prstGeom prst="rect">
            <a:avLst/>
          </a:prstGeom>
          <a:noFill/>
          <a:extLst>
            <a:ext uri="{909E8E84-426E-40DD-AFC4-6F175D3DCCD1}">
              <a14:hiddenFill xmlns:a14="http://schemas.microsoft.com/office/drawing/2010/main">
                <a:solidFill>
                  <a:srgbClr val="FFFFFF"/>
                </a:solidFill>
              </a14:hiddenFill>
            </a:ext>
          </a:extLst>
        </p:spPr>
      </p:pic>
      <p:pic>
        <p:nvPicPr>
          <p:cNvPr id="14367" name="Picture 31" descr="http://t3.gstatic.com/images?q=tbn:ANd9GcQdFVwGh2jmn9TWelj0FXMY7X2dDzFV3bI2aik6-llGYVNENoPu3Q"/>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3671" y="3893884"/>
            <a:ext cx="2291000" cy="111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06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179511" y="1052736"/>
            <a:ext cx="5318041" cy="5328592"/>
          </a:xfrm>
          <a:prstGeom prst="rect">
            <a:avLst/>
          </a:prstGeom>
        </p:spPr>
      </p:pic>
      <p:pic>
        <p:nvPicPr>
          <p:cNvPr id="4" name="Resim 3"/>
          <p:cNvPicPr>
            <a:picLocks noChangeAspect="1"/>
          </p:cNvPicPr>
          <p:nvPr/>
        </p:nvPicPr>
        <p:blipFill>
          <a:blip r:embed="rId3"/>
          <a:stretch>
            <a:fillRect/>
          </a:stretch>
        </p:blipFill>
        <p:spPr>
          <a:xfrm>
            <a:off x="5616821" y="2636912"/>
            <a:ext cx="2838450" cy="1714500"/>
          </a:xfrm>
          <a:prstGeom prst="rect">
            <a:avLst/>
          </a:prstGeom>
        </p:spPr>
      </p:pic>
      <p:sp>
        <p:nvSpPr>
          <p:cNvPr id="5" name="TextBox 61"/>
          <p:cNvSpPr txBox="1"/>
          <p:nvPr/>
        </p:nvSpPr>
        <p:spPr>
          <a:xfrm>
            <a:off x="179512" y="188640"/>
            <a:ext cx="8064896" cy="6463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3600" b="1" dirty="0">
                <a:ln/>
                <a:solidFill>
                  <a:schemeClr val="accent4"/>
                </a:solidFill>
              </a:rPr>
              <a:t>#</a:t>
            </a:r>
            <a:r>
              <a:rPr lang="tr-TR" sz="3600" b="1" dirty="0" smtClean="0">
                <a:ln/>
                <a:solidFill>
                  <a:schemeClr val="accent4"/>
                </a:solidFill>
              </a:rPr>
              <a:t>PMSummit2015 ANKARA</a:t>
            </a:r>
            <a:endParaRPr lang="tr-TR" sz="3600" b="1" dirty="0">
              <a:ln/>
              <a:solidFill>
                <a:schemeClr val="accent4"/>
              </a:solidFill>
            </a:endParaRPr>
          </a:p>
        </p:txBody>
      </p:sp>
      <p:sp>
        <p:nvSpPr>
          <p:cNvPr id="8"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232435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2483768" y="1361524"/>
            <a:ext cx="3528392" cy="6463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PROJE NEDİR?</a:t>
            </a:r>
            <a:endParaRPr lang="tr-TR" sz="3600" b="1" dirty="0">
              <a:ln/>
              <a:solidFill>
                <a:schemeClr val="accent4"/>
              </a:solidFill>
            </a:endParaRPr>
          </a:p>
        </p:txBody>
      </p:sp>
      <p:sp>
        <p:nvSpPr>
          <p:cNvPr id="12" name="Rectangle 2"/>
          <p:cNvSpPr>
            <a:spLocks noChangeArrowheads="1"/>
          </p:cNvSpPr>
          <p:nvPr/>
        </p:nvSpPr>
        <p:spPr bwMode="auto">
          <a:xfrm>
            <a:off x="323528" y="2574925"/>
            <a:ext cx="8064500" cy="160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90000"/>
              </a:lnSpc>
              <a:spcBef>
                <a:spcPct val="50000"/>
              </a:spcBef>
            </a:pPr>
            <a:r>
              <a:rPr lang="tr-TR" altLang="tr-TR" sz="2800" dirty="0"/>
              <a:t>Benzersiz bir ürün, hizmet veya sonuç yaratmak için yürütülen geçici bir girişimdir.</a:t>
            </a:r>
          </a:p>
        </p:txBody>
      </p:sp>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276865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endParaRPr lang="tr-TR"/>
          </a:p>
        </p:txBody>
      </p:sp>
      <p:pic>
        <p:nvPicPr>
          <p:cNvPr id="3" name="Picture 4" descr="http://images.sciencedaily.com/2008/03/080328104302-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171400"/>
            <a:ext cx="10187537" cy="72312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68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endParaRPr lang="tr-TR"/>
          </a:p>
        </p:txBody>
      </p:sp>
      <p:pic>
        <p:nvPicPr>
          <p:cNvPr id="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8560" y="0"/>
            <a:ext cx="1022106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277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endParaRPr lang="tr-TR"/>
          </a:p>
        </p:txBody>
      </p:sp>
      <p:pic>
        <p:nvPicPr>
          <p:cNvPr id="3" name="Resi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528" y="0"/>
            <a:ext cx="9704265" cy="6858000"/>
          </a:xfrm>
          <a:prstGeom prst="rect">
            <a:avLst/>
          </a:prstGeom>
        </p:spPr>
      </p:pic>
    </p:spTree>
    <p:extLst>
      <p:ext uri="{BB962C8B-B14F-4D97-AF65-F5344CB8AC3E}">
        <p14:creationId xmlns:p14="http://schemas.microsoft.com/office/powerpoint/2010/main" val="1876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endParaRPr lang="tr-T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44" y="-29708"/>
            <a:ext cx="10324186" cy="6887707"/>
          </a:xfrm>
          <a:prstGeom prst="rect">
            <a:avLst/>
          </a:prstGeom>
        </p:spPr>
      </p:pic>
    </p:spTree>
    <p:extLst>
      <p:ext uri="{BB962C8B-B14F-4D97-AF65-F5344CB8AC3E}">
        <p14:creationId xmlns:p14="http://schemas.microsoft.com/office/powerpoint/2010/main" val="386128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1"/>
          <p:cNvSpPr txBox="1"/>
          <p:nvPr/>
        </p:nvSpPr>
        <p:spPr>
          <a:xfrm>
            <a:off x="2222403" y="275792"/>
            <a:ext cx="4070025" cy="769441"/>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4400" b="1" dirty="0" smtClean="0">
                <a:ln/>
                <a:solidFill>
                  <a:schemeClr val="accent4"/>
                </a:solidFill>
              </a:rPr>
              <a:t>EMRE ALIÇ, PMP</a:t>
            </a:r>
            <a:endParaRPr lang="tr-TR" sz="4400" b="1" dirty="0">
              <a:ln/>
              <a:solidFill>
                <a:schemeClr val="accent4"/>
              </a:solidFill>
            </a:endParaRPr>
          </a:p>
        </p:txBody>
      </p:sp>
      <p:pic>
        <p:nvPicPr>
          <p:cNvPr id="3" name="Resim 2"/>
          <p:cNvPicPr>
            <a:picLocks noChangeAspect="1"/>
          </p:cNvPicPr>
          <p:nvPr/>
        </p:nvPicPr>
        <p:blipFill>
          <a:blip r:embed="rId2"/>
          <a:stretch>
            <a:fillRect/>
          </a:stretch>
        </p:blipFill>
        <p:spPr>
          <a:xfrm>
            <a:off x="541458" y="1872169"/>
            <a:ext cx="7562850" cy="2676525"/>
          </a:xfrm>
          <a:prstGeom prst="rect">
            <a:avLst/>
          </a:prstGeom>
        </p:spPr>
      </p:pic>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5003036"/>
            <a:ext cx="2160240" cy="1311667"/>
          </a:xfrm>
          <a:prstGeom prst="rect">
            <a:avLst/>
          </a:prstGeom>
        </p:spPr>
      </p:pic>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58" y="5285580"/>
            <a:ext cx="3361891" cy="962820"/>
          </a:xfrm>
          <a:prstGeom prst="rect">
            <a:avLst/>
          </a:prstGeom>
        </p:spPr>
      </p:pic>
      <p:sp>
        <p:nvSpPr>
          <p:cNvPr id="25" name="TextBox 61"/>
          <p:cNvSpPr txBox="1"/>
          <p:nvPr/>
        </p:nvSpPr>
        <p:spPr>
          <a:xfrm>
            <a:off x="251520" y="1240273"/>
            <a:ext cx="2280560" cy="646331"/>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Sertifikalar</a:t>
            </a:r>
            <a:endParaRPr lang="tr-TR" sz="3600" b="1" dirty="0">
              <a:ln/>
              <a:solidFill>
                <a:schemeClr val="accent4"/>
              </a:solidFill>
            </a:endParaRPr>
          </a:p>
        </p:txBody>
      </p:sp>
      <p:sp>
        <p:nvSpPr>
          <p:cNvPr id="26" name="TextBox 61"/>
          <p:cNvSpPr txBox="1"/>
          <p:nvPr/>
        </p:nvSpPr>
        <p:spPr>
          <a:xfrm>
            <a:off x="251520" y="4482123"/>
            <a:ext cx="2964722" cy="646331"/>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Diğer Görevler</a:t>
            </a:r>
            <a:endParaRPr lang="tr-TR" sz="3600" b="1" dirty="0">
              <a:ln/>
              <a:solidFill>
                <a:schemeClr val="accent4"/>
              </a:solidFill>
            </a:endParaRPr>
          </a:p>
        </p:txBody>
      </p:sp>
      <p:sp>
        <p:nvSpPr>
          <p:cNvPr id="15" name="Metin kutusu 14"/>
          <p:cNvSpPr txBox="1"/>
          <p:nvPr/>
        </p:nvSpPr>
        <p:spPr>
          <a:xfrm>
            <a:off x="1529081" y="6394767"/>
            <a:ext cx="2005998" cy="369332"/>
          </a:xfrm>
          <a:prstGeom prst="rect">
            <a:avLst/>
          </a:prstGeom>
          <a:noFill/>
        </p:spPr>
        <p:txBody>
          <a:bodyPr wrap="none" rtlCol="0">
            <a:spAutoFit/>
          </a:bodyPr>
          <a:lstStyle/>
          <a:p>
            <a:r>
              <a:rPr lang="tr-TR" dirty="0" smtClean="0"/>
              <a:t>Teknik Kurul Üyeliği</a:t>
            </a:r>
            <a:endParaRPr lang="tr-TR" dirty="0"/>
          </a:p>
        </p:txBody>
      </p:sp>
      <p:sp>
        <p:nvSpPr>
          <p:cNvPr id="27" name="Metin kutusu 26"/>
          <p:cNvSpPr txBox="1"/>
          <p:nvPr/>
        </p:nvSpPr>
        <p:spPr>
          <a:xfrm>
            <a:off x="4344563" y="6394767"/>
            <a:ext cx="3187604" cy="369332"/>
          </a:xfrm>
          <a:prstGeom prst="rect">
            <a:avLst/>
          </a:prstGeom>
          <a:noFill/>
        </p:spPr>
        <p:txBody>
          <a:bodyPr wrap="none" rtlCol="0">
            <a:spAutoFit/>
          </a:bodyPr>
          <a:lstStyle/>
          <a:p>
            <a:r>
              <a:rPr lang="tr-TR" dirty="0" smtClean="0"/>
              <a:t>Bilişim Teknik Ayna Kurul Üyeliği</a:t>
            </a:r>
            <a:endParaRPr lang="tr-TR" dirty="0"/>
          </a:p>
        </p:txBody>
      </p:sp>
      <p:sp>
        <p:nvSpPr>
          <p:cNvPr id="13"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92214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hlinkClick r:id="rId2" action="ppaction://hlinksldjump"/>
          </p:cNvPr>
          <p:cNvSpPr txBox="1">
            <a:spLocks noChangeArrowheads="1"/>
          </p:cNvSpPr>
          <p:nvPr/>
        </p:nvSpPr>
        <p:spPr>
          <a:xfrm>
            <a:off x="354013" y="381000"/>
            <a:ext cx="4002087" cy="4044950"/>
          </a:xfrm>
          <a:prstGeom prst="rect">
            <a:avLst/>
          </a:prstGeom>
        </p:spPr>
        <p:txBody>
          <a:bodyPr lIns="92075" tIns="46038" rIns="92075" bIns="46038"/>
          <a:lstStyle>
            <a:lvl1pPr marL="0" marR="0" indent="0" algn="l" rtl="0" eaLnBrk="1" latinLnBrk="0" hangingPunct="1">
              <a:spcBef>
                <a:spcPct val="20000"/>
              </a:spcBef>
              <a:buFontTx/>
              <a:buNone/>
              <a:defRPr sz="1100">
                <a:solidFill>
                  <a:schemeClr val="tx1"/>
                </a:solidFill>
                <a:latin typeface="+mn-lt"/>
                <a:ea typeface="+mn-ea"/>
                <a:cs typeface="+mn-cs"/>
              </a:defRPr>
            </a:lvl1pPr>
            <a:lvl2pPr marL="742950" indent="-285750" algn="l" rtl="0" eaLnBrk="1" latinLnBrk="0" hangingPunct="1">
              <a:spcBef>
                <a:spcPct val="20000"/>
              </a:spcBef>
              <a:buFontTx/>
              <a:buNone/>
              <a:defRPr sz="1100">
                <a:solidFill>
                  <a:schemeClr val="tx1"/>
                </a:solidFill>
                <a:latin typeface="+mn-lt"/>
                <a:ea typeface="+mn-ea"/>
                <a:cs typeface="+mn-cs"/>
              </a:defRPr>
            </a:lvl2pPr>
            <a:lvl3pPr marL="1143000" indent="-228600" algn="l" rtl="0" eaLnBrk="1" latinLnBrk="0" hangingPunct="1">
              <a:spcBef>
                <a:spcPct val="20000"/>
              </a:spcBef>
              <a:buFontTx/>
              <a:buNone/>
              <a:defRPr sz="1100">
                <a:solidFill>
                  <a:schemeClr val="tx1"/>
                </a:solidFill>
                <a:latin typeface="+mn-lt"/>
                <a:ea typeface="+mn-ea"/>
                <a:cs typeface="+mn-cs"/>
              </a:defRPr>
            </a:lvl3pPr>
            <a:lvl4pPr marL="1600200" indent="-228600" algn="l" rtl="0" eaLnBrk="1" latinLnBrk="0" hangingPunct="1">
              <a:spcBef>
                <a:spcPct val="20000"/>
              </a:spcBef>
              <a:buFontTx/>
              <a:buNone/>
              <a:defRPr sz="1100">
                <a:solidFill>
                  <a:schemeClr val="tx1"/>
                </a:solidFill>
                <a:latin typeface="+mn-lt"/>
                <a:ea typeface="+mn-ea"/>
                <a:cs typeface="+mn-cs"/>
              </a:defRPr>
            </a:lvl4pPr>
            <a:lvl5pPr marL="2057400" indent="-228600" algn="l" rtl="0" eaLnBrk="1" latinLnBrk="0" hangingPunct="1">
              <a:spcBef>
                <a:spcPct val="20000"/>
              </a:spcBef>
              <a:buFontTx/>
              <a:buNone/>
              <a:defRPr sz="1100">
                <a:solidFill>
                  <a:schemeClr val="tx1"/>
                </a:solidFill>
                <a:latin typeface="+mn-lt"/>
                <a:ea typeface="+mn-ea"/>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r>
              <a:rPr lang="tr-TR" altLang="tr-TR" sz="3200" kern="0" dirty="0" smtClean="0">
                <a:solidFill>
                  <a:srgbClr val="0066FF"/>
                </a:solidFill>
                <a:cs typeface="Arial" panose="020B0604020202020204" pitchFamily="34" charset="0"/>
              </a:rPr>
              <a:t>Operasyonlar</a:t>
            </a:r>
          </a:p>
          <a:p>
            <a:endParaRPr lang="tr-TR" altLang="tr-TR" sz="1600" b="1" kern="0" dirty="0" smtClean="0">
              <a:solidFill>
                <a:srgbClr val="0066FF"/>
              </a:solidFill>
              <a:cs typeface="Arial" panose="020B0604020202020204" pitchFamily="34" charset="0"/>
            </a:endParaRPr>
          </a:p>
          <a:p>
            <a:pPr marL="342900" indent="-342900">
              <a:spcBef>
                <a:spcPct val="30000"/>
              </a:spcBef>
              <a:buClr>
                <a:schemeClr val="accent2"/>
              </a:buClr>
              <a:buSzPct val="150000"/>
              <a:buFont typeface="Arial" panose="020B0604020202020204" pitchFamily="34" charset="0"/>
              <a:buChar char="•"/>
            </a:pPr>
            <a:r>
              <a:rPr lang="en-AU" altLang="tr-TR" sz="2000" dirty="0" err="1">
                <a:latin typeface="Arial" panose="020B0604020202020204" pitchFamily="34" charset="0"/>
                <a:cs typeface="Arial" panose="020B0604020202020204" pitchFamily="34" charset="0"/>
              </a:rPr>
              <a:t>Hiç</a:t>
            </a:r>
            <a:r>
              <a:rPr lang="en-AU" altLang="tr-TR" sz="2000" dirty="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değişmeden</a:t>
            </a:r>
            <a:r>
              <a:rPr lang="en-AU" altLang="tr-TR" sz="2000" dirty="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ya</a:t>
            </a:r>
            <a:r>
              <a:rPr lang="en-AU" altLang="tr-TR" sz="2000" dirty="0">
                <a:latin typeface="Arial" panose="020B0604020202020204" pitchFamily="34" charset="0"/>
                <a:cs typeface="Arial" panose="020B0604020202020204" pitchFamily="34" charset="0"/>
              </a:rPr>
              <a:t> da </a:t>
            </a:r>
            <a:r>
              <a:rPr lang="en-AU" altLang="tr-TR" sz="2000" dirty="0" err="1">
                <a:latin typeface="Arial" panose="020B0604020202020204" pitchFamily="34" charset="0"/>
                <a:cs typeface="Arial" panose="020B0604020202020204" pitchFamily="34" charset="0"/>
              </a:rPr>
              <a:t>az</a:t>
            </a:r>
            <a:r>
              <a:rPr lang="en-AU" altLang="tr-TR" sz="2000" dirty="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değişiklikle</a:t>
            </a:r>
            <a:r>
              <a:rPr lang="en-AU" altLang="tr-TR" sz="2000" dirty="0">
                <a:latin typeface="Arial" panose="020B0604020202020204" pitchFamily="34" charset="0"/>
                <a:cs typeface="Arial" panose="020B0604020202020204" pitchFamily="34" charset="0"/>
              </a:rPr>
              <a:t> </a:t>
            </a:r>
            <a:r>
              <a:rPr lang="en-AU" altLang="tr-TR" sz="2000" dirty="0" err="1" smtClean="0">
                <a:latin typeface="Arial" panose="020B0604020202020204" pitchFamily="34" charset="0"/>
                <a:cs typeface="Arial" panose="020B0604020202020204" pitchFamily="34" charset="0"/>
              </a:rPr>
              <a:t>tekrarlama</a:t>
            </a:r>
            <a:endParaRPr lang="tr-TR" altLang="tr-TR" sz="2000" dirty="0">
              <a:latin typeface="Arial" panose="020B0604020202020204" pitchFamily="34" charset="0"/>
              <a:cs typeface="Arial" panose="020B0604020202020204" pitchFamily="34" charset="0"/>
            </a:endParaRPr>
          </a:p>
          <a:p>
            <a:pPr marL="342900" indent="-342900">
              <a:spcBef>
                <a:spcPct val="30000"/>
              </a:spcBef>
              <a:buClr>
                <a:schemeClr val="accent2"/>
              </a:buClr>
              <a:buSzPct val="150000"/>
              <a:buFont typeface="Arial" panose="020B0604020202020204" pitchFamily="34" charset="0"/>
              <a:buChar char="•"/>
            </a:pPr>
            <a:r>
              <a:rPr lang="en-AU" altLang="tr-TR" sz="2000" dirty="0" err="1" smtClean="0">
                <a:latin typeface="Arial" panose="020B0604020202020204" pitchFamily="34" charset="0"/>
                <a:cs typeface="Arial" panose="020B0604020202020204" pitchFamily="34" charset="0"/>
              </a:rPr>
              <a:t>Sıradan</a:t>
            </a:r>
            <a:endParaRPr lang="tr-TR" altLang="tr-TR" sz="2000" dirty="0">
              <a:latin typeface="Arial" panose="020B0604020202020204" pitchFamily="34" charset="0"/>
              <a:cs typeface="Arial" panose="020B0604020202020204" pitchFamily="34" charset="0"/>
            </a:endParaRPr>
          </a:p>
          <a:p>
            <a:pPr marL="342900" indent="-342900">
              <a:spcBef>
                <a:spcPct val="30000"/>
              </a:spcBef>
              <a:buClr>
                <a:schemeClr val="accent2"/>
              </a:buClr>
              <a:buSzPct val="150000"/>
              <a:buFont typeface="Arial" panose="020B0604020202020204" pitchFamily="34" charset="0"/>
              <a:buChar char="•"/>
            </a:pPr>
            <a:r>
              <a:rPr lang="en-AU" altLang="tr-TR" sz="2000" dirty="0" err="1" smtClean="0">
                <a:latin typeface="Arial" panose="020B0604020202020204" pitchFamily="34" charset="0"/>
                <a:cs typeface="Arial" panose="020B0604020202020204" pitchFamily="34" charset="0"/>
              </a:rPr>
              <a:t>Sürekli</a:t>
            </a:r>
            <a:endParaRPr lang="tr-TR" altLang="tr-TR" sz="2000" dirty="0">
              <a:latin typeface="Arial" panose="020B0604020202020204" pitchFamily="34" charset="0"/>
              <a:cs typeface="Arial" panose="020B0604020202020204" pitchFamily="34" charset="0"/>
            </a:endParaRPr>
          </a:p>
          <a:p>
            <a:pPr marL="342900" indent="-342900">
              <a:spcBef>
                <a:spcPct val="30000"/>
              </a:spcBef>
              <a:buClr>
                <a:schemeClr val="accent2"/>
              </a:buClr>
              <a:buSzPct val="150000"/>
              <a:buFont typeface="Arial" panose="020B0604020202020204" pitchFamily="34" charset="0"/>
              <a:buChar char="•"/>
            </a:pPr>
            <a:r>
              <a:rPr lang="en-AU" altLang="tr-TR" sz="2000" dirty="0" err="1">
                <a:latin typeface="Arial" panose="020B0604020202020204" pitchFamily="34" charset="0"/>
                <a:cs typeface="Arial" panose="020B0604020202020204" pitchFamily="34" charset="0"/>
              </a:rPr>
              <a:t>Daha</a:t>
            </a:r>
            <a:r>
              <a:rPr lang="en-AU" altLang="tr-TR" sz="2000" dirty="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önce</a:t>
            </a:r>
            <a:r>
              <a:rPr lang="en-AU" altLang="tr-TR" sz="2000" dirty="0">
                <a:latin typeface="Arial" panose="020B0604020202020204" pitchFamily="34" charset="0"/>
                <a:cs typeface="Arial" panose="020B0604020202020204" pitchFamily="34" charset="0"/>
              </a:rPr>
              <a:t> </a:t>
            </a:r>
            <a:r>
              <a:rPr lang="en-AU" altLang="tr-TR" sz="2000" dirty="0" err="1" smtClean="0">
                <a:latin typeface="Arial" panose="020B0604020202020204" pitchFamily="34" charset="0"/>
                <a:cs typeface="Arial" panose="020B0604020202020204" pitchFamily="34" charset="0"/>
              </a:rPr>
              <a:t>yapılmış</a:t>
            </a:r>
            <a:endParaRPr lang="tr-TR" altLang="tr-TR" sz="2000" dirty="0">
              <a:latin typeface="Arial" panose="020B0604020202020204" pitchFamily="34" charset="0"/>
              <a:cs typeface="Arial" panose="020B0604020202020204" pitchFamily="34" charset="0"/>
            </a:endParaRPr>
          </a:p>
          <a:p>
            <a:pPr marL="342900" indent="-342900">
              <a:spcBef>
                <a:spcPct val="30000"/>
              </a:spcBef>
              <a:buClr>
                <a:schemeClr val="accent2"/>
              </a:buClr>
              <a:buSzPct val="150000"/>
              <a:buFont typeface="Arial" panose="020B0604020202020204" pitchFamily="34" charset="0"/>
              <a:buChar char="•"/>
            </a:pPr>
            <a:r>
              <a:rPr lang="en-AU" altLang="tr-TR" sz="2000" dirty="0" err="1">
                <a:latin typeface="Arial" panose="020B0604020202020204" pitchFamily="34" charset="0"/>
                <a:cs typeface="Arial" panose="020B0604020202020204" pitchFamily="34" charset="0"/>
              </a:rPr>
              <a:t>Daha</a:t>
            </a:r>
            <a:r>
              <a:rPr lang="en-AU" altLang="tr-TR" sz="2000" dirty="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sonra</a:t>
            </a:r>
            <a:r>
              <a:rPr lang="en-AU" altLang="tr-TR" sz="2000" dirty="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aynı</a:t>
            </a:r>
            <a:r>
              <a:rPr lang="en-AU" altLang="tr-TR" sz="2000" dirty="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şekilde</a:t>
            </a:r>
            <a:r>
              <a:rPr lang="tr-TR" altLang="tr-TR" sz="2000" dirty="0">
                <a:latin typeface="Arial" panose="020B0604020202020204" pitchFamily="34" charset="0"/>
                <a:cs typeface="Arial" panose="020B0604020202020204" pitchFamily="34" charset="0"/>
              </a:rPr>
              <a:t>   </a:t>
            </a:r>
            <a:r>
              <a:rPr lang="en-AU" altLang="tr-TR" sz="2000" dirty="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yapılma</a:t>
            </a:r>
            <a:r>
              <a:rPr lang="tr-TR" altLang="tr-TR" sz="2000" dirty="0">
                <a:latin typeface="Arial" panose="020B0604020202020204" pitchFamily="34" charset="0"/>
                <a:cs typeface="Arial" panose="020B0604020202020204" pitchFamily="34" charset="0"/>
              </a:rPr>
              <a:t> durumu </a:t>
            </a:r>
            <a:r>
              <a:rPr lang="tr-TR" altLang="tr-TR" sz="2000" dirty="0" smtClean="0">
                <a:latin typeface="Arial" panose="020B0604020202020204" pitchFamily="34" charset="0"/>
                <a:cs typeface="Arial" panose="020B0604020202020204" pitchFamily="34" charset="0"/>
              </a:rPr>
              <a:t>var</a:t>
            </a:r>
          </a:p>
          <a:p>
            <a:pPr marL="342900" indent="-342900">
              <a:spcBef>
                <a:spcPct val="30000"/>
              </a:spcBef>
              <a:buClr>
                <a:schemeClr val="accent2"/>
              </a:buClr>
              <a:buSzPct val="150000"/>
              <a:buFont typeface="Arial" panose="020B0604020202020204" pitchFamily="34" charset="0"/>
              <a:buChar char="•"/>
            </a:pPr>
            <a:r>
              <a:rPr lang="en-AU" altLang="tr-TR" sz="2000" dirty="0" err="1" smtClean="0">
                <a:latin typeface="Arial" panose="020B0604020202020204" pitchFamily="34" charset="0"/>
                <a:cs typeface="Arial" panose="020B0604020202020204" pitchFamily="34" charset="0"/>
              </a:rPr>
              <a:t>Geçmiş</a:t>
            </a:r>
            <a:r>
              <a:rPr lang="en-AU" altLang="tr-TR" sz="2000" dirty="0" smtClean="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bilgi</a:t>
            </a:r>
            <a:r>
              <a:rPr lang="en-AU" altLang="tr-TR" sz="2000" dirty="0">
                <a:latin typeface="Arial" panose="020B0604020202020204" pitchFamily="34" charset="0"/>
                <a:cs typeface="Arial" panose="020B0604020202020204" pitchFamily="34" charset="0"/>
              </a:rPr>
              <a:t> ve </a:t>
            </a:r>
            <a:r>
              <a:rPr lang="en-AU" altLang="tr-TR" sz="2000" dirty="0" err="1">
                <a:latin typeface="Arial" panose="020B0604020202020204" pitchFamily="34" charset="0"/>
                <a:cs typeface="Arial" panose="020B0604020202020204" pitchFamily="34" charset="0"/>
              </a:rPr>
              <a:t>tecrübe</a:t>
            </a:r>
            <a:r>
              <a:rPr lang="tr-TR" altLang="tr-TR" sz="2000" dirty="0">
                <a:latin typeface="Arial" panose="020B0604020202020204" pitchFamily="34" charset="0"/>
                <a:cs typeface="Arial" panose="020B0604020202020204" pitchFamily="34" charset="0"/>
              </a:rPr>
              <a:t> </a:t>
            </a:r>
            <a:r>
              <a:rPr lang="tr-TR" altLang="tr-TR" sz="2000" dirty="0" smtClean="0">
                <a:latin typeface="Arial" panose="020B0604020202020204" pitchFamily="34" charset="0"/>
                <a:cs typeface="Arial" panose="020B0604020202020204" pitchFamily="34" charset="0"/>
              </a:rPr>
              <a:t>mevcut</a:t>
            </a:r>
            <a:endParaRPr lang="tr-TR" altLang="tr-TR" sz="2000" dirty="0">
              <a:latin typeface="Arial" panose="020B0604020202020204" pitchFamily="34" charset="0"/>
              <a:cs typeface="Arial" panose="020B0604020202020204" pitchFamily="34" charset="0"/>
            </a:endParaRPr>
          </a:p>
          <a:p>
            <a:pPr marL="342900" indent="-342900">
              <a:spcBef>
                <a:spcPct val="30000"/>
              </a:spcBef>
              <a:buClr>
                <a:schemeClr val="accent2"/>
              </a:buClr>
              <a:buSzPct val="150000"/>
              <a:buFont typeface="Arial" panose="020B0604020202020204" pitchFamily="34" charset="0"/>
              <a:buChar char="•"/>
            </a:pPr>
            <a:r>
              <a:rPr lang="en-AU" altLang="tr-TR" sz="2000" dirty="0">
                <a:latin typeface="Arial" panose="020B0604020202020204" pitchFamily="34" charset="0"/>
                <a:cs typeface="Arial" panose="020B0604020202020204" pitchFamily="34" charset="0"/>
              </a:rPr>
              <a:t>Her </a:t>
            </a:r>
            <a:r>
              <a:rPr lang="en-AU" altLang="tr-TR" sz="2000" dirty="0" err="1">
                <a:latin typeface="Arial" panose="020B0604020202020204" pitchFamily="34" charset="0"/>
                <a:cs typeface="Arial" panose="020B0604020202020204" pitchFamily="34" charset="0"/>
              </a:rPr>
              <a:t>şey</a:t>
            </a:r>
            <a:r>
              <a:rPr lang="en-AU" altLang="tr-TR" sz="2000" dirty="0">
                <a:latin typeface="Arial" panose="020B0604020202020204" pitchFamily="34" charset="0"/>
                <a:cs typeface="Arial" panose="020B0604020202020204" pitchFamily="34" charset="0"/>
              </a:rPr>
              <a:t> </a:t>
            </a:r>
            <a:r>
              <a:rPr lang="en-AU" altLang="tr-TR" sz="2000" dirty="0" err="1">
                <a:latin typeface="Arial" panose="020B0604020202020204" pitchFamily="34" charset="0"/>
                <a:cs typeface="Arial" panose="020B0604020202020204" pitchFamily="34" charset="0"/>
              </a:rPr>
              <a:t>belirli</a:t>
            </a:r>
            <a:r>
              <a:rPr lang="tr-TR" altLang="tr-TR" sz="2000" dirty="0">
                <a:latin typeface="Arial" panose="020B0604020202020204" pitchFamily="34" charset="0"/>
                <a:cs typeface="Arial" panose="020B0604020202020204" pitchFamily="34" charset="0"/>
              </a:rPr>
              <a:t>/tanımlı</a:t>
            </a:r>
            <a:endParaRPr lang="en-AU" altLang="tr-TR" sz="2000" dirty="0">
              <a:latin typeface="Arial" panose="020B0604020202020204" pitchFamily="34" charset="0"/>
              <a:cs typeface="Arial" panose="020B0604020202020204" pitchFamily="34" charset="0"/>
            </a:endParaRPr>
          </a:p>
          <a:p>
            <a:pPr>
              <a:buSzPct val="50000"/>
            </a:pPr>
            <a:endParaRPr lang="en-AU" altLang="tr-TR" sz="1800" kern="0" dirty="0" smtClean="0">
              <a:cs typeface="Arial" panose="020B0604020202020204" pitchFamily="34" charset="0"/>
              <a:hlinkClick r:id="rId2" action="ppaction://hlinksldjump"/>
            </a:endParaRPr>
          </a:p>
        </p:txBody>
      </p:sp>
      <p:sp>
        <p:nvSpPr>
          <p:cNvPr id="7" name="Rectangle 3"/>
          <p:cNvSpPr>
            <a:spLocks noChangeArrowheads="1"/>
          </p:cNvSpPr>
          <p:nvPr/>
        </p:nvSpPr>
        <p:spPr bwMode="auto">
          <a:xfrm>
            <a:off x="4572000" y="381000"/>
            <a:ext cx="4397375" cy="601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2"/>
              </a:buClr>
              <a:buSzPct val="50000"/>
            </a:pPr>
            <a:r>
              <a:rPr lang="en-AU" altLang="tr-TR" sz="3200" kern="0" dirty="0" err="1">
                <a:solidFill>
                  <a:srgbClr val="0066FF"/>
                </a:solidFill>
                <a:latin typeface="+mn-lt"/>
              </a:rPr>
              <a:t>Projeler</a:t>
            </a:r>
            <a:endParaRPr lang="tr-TR" altLang="tr-TR" sz="3200" kern="0" dirty="0">
              <a:solidFill>
                <a:srgbClr val="0066FF"/>
              </a:solidFill>
              <a:latin typeface="+mn-lt"/>
            </a:endParaRPr>
          </a:p>
          <a:p>
            <a:pPr eaLnBrk="1" hangingPunct="1">
              <a:spcBef>
                <a:spcPct val="20000"/>
              </a:spcBef>
              <a:buClr>
                <a:schemeClr val="accent2"/>
              </a:buClr>
              <a:buSzPct val="50000"/>
            </a:pPr>
            <a:endParaRPr lang="tr-TR" altLang="tr-TR" sz="1000" u="sng" dirty="0">
              <a:solidFill>
                <a:srgbClr val="0066FF"/>
              </a:solidFill>
            </a:endParaRPr>
          </a:p>
          <a:p>
            <a:pPr eaLnBrk="1" hangingPunct="1">
              <a:spcBef>
                <a:spcPct val="30000"/>
              </a:spcBef>
              <a:buClr>
                <a:schemeClr val="accent2"/>
              </a:buClr>
              <a:buSzPct val="150000"/>
              <a:buFont typeface="Arial" panose="020B0604020202020204" pitchFamily="34" charset="0"/>
              <a:buChar char="•"/>
            </a:pPr>
            <a:r>
              <a:rPr lang="tr-TR" altLang="tr-TR" sz="2000" dirty="0"/>
              <a:t>Y</a:t>
            </a:r>
            <a:r>
              <a:rPr lang="en-AU" altLang="tr-TR" sz="2000" dirty="0" err="1"/>
              <a:t>eni</a:t>
            </a:r>
            <a:r>
              <a:rPr lang="en-AU" altLang="tr-TR" sz="2000" dirty="0"/>
              <a:t> </a:t>
            </a:r>
            <a:r>
              <a:rPr lang="en-AU" altLang="tr-TR" sz="2000" dirty="0" err="1"/>
              <a:t>olma</a:t>
            </a:r>
            <a:endParaRPr lang="tr-TR" altLang="tr-TR" sz="2000" dirty="0"/>
          </a:p>
          <a:p>
            <a:pPr eaLnBrk="1" hangingPunct="1">
              <a:spcBef>
                <a:spcPct val="30000"/>
              </a:spcBef>
              <a:buClr>
                <a:schemeClr val="accent2"/>
              </a:buClr>
              <a:buSzPct val="150000"/>
              <a:buFont typeface="Arial" panose="020B0604020202020204" pitchFamily="34" charset="0"/>
              <a:buChar char="•"/>
            </a:pPr>
            <a:r>
              <a:rPr lang="tr-TR" altLang="tr-TR" sz="2000" dirty="0"/>
              <a:t>Zamanla gelişim, ilerleme</a:t>
            </a:r>
            <a:endParaRPr lang="en-AU" altLang="tr-TR" sz="2000" dirty="0"/>
          </a:p>
          <a:p>
            <a:pPr eaLnBrk="1" hangingPunct="1">
              <a:spcBef>
                <a:spcPct val="30000"/>
              </a:spcBef>
              <a:buClr>
                <a:schemeClr val="accent2"/>
              </a:buClr>
              <a:buSzPct val="150000"/>
              <a:buFont typeface="Arial" panose="020B0604020202020204" pitchFamily="34" charset="0"/>
              <a:buChar char="•"/>
            </a:pPr>
            <a:r>
              <a:rPr lang="en-AU" altLang="tr-TR" sz="2000" dirty="0" err="1"/>
              <a:t>Bir</a:t>
            </a:r>
            <a:r>
              <a:rPr lang="en-AU" altLang="tr-TR" sz="2000" dirty="0"/>
              <a:t> </a:t>
            </a:r>
            <a:r>
              <a:rPr lang="en-AU" altLang="tr-TR" sz="2000" dirty="0" err="1"/>
              <a:t>defa</a:t>
            </a:r>
            <a:r>
              <a:rPr lang="en-AU" altLang="tr-TR" sz="2000" dirty="0"/>
              <a:t> </a:t>
            </a:r>
            <a:r>
              <a:rPr lang="en-AU" altLang="tr-TR" sz="2000" dirty="0" err="1"/>
              <a:t>yapılma</a:t>
            </a:r>
            <a:endParaRPr lang="en-AU" altLang="tr-TR" sz="2000" dirty="0"/>
          </a:p>
          <a:p>
            <a:pPr eaLnBrk="1" hangingPunct="1">
              <a:spcBef>
                <a:spcPct val="30000"/>
              </a:spcBef>
              <a:buClr>
                <a:schemeClr val="accent2"/>
              </a:buClr>
              <a:buSzPct val="150000"/>
              <a:buFont typeface="Arial" panose="020B0604020202020204" pitchFamily="34" charset="0"/>
              <a:buChar char="•"/>
            </a:pPr>
            <a:r>
              <a:rPr lang="en-AU" altLang="tr-TR" sz="2000" dirty="0" err="1"/>
              <a:t>Daha</a:t>
            </a:r>
            <a:r>
              <a:rPr lang="en-AU" altLang="tr-TR" sz="2000" dirty="0"/>
              <a:t> </a:t>
            </a:r>
            <a:r>
              <a:rPr lang="en-AU" altLang="tr-TR" sz="2000" dirty="0" err="1"/>
              <a:t>önce</a:t>
            </a:r>
            <a:r>
              <a:rPr lang="en-AU" altLang="tr-TR" sz="2000" dirty="0"/>
              <a:t> </a:t>
            </a:r>
            <a:r>
              <a:rPr lang="en-AU" altLang="tr-TR" sz="2000" dirty="0" err="1"/>
              <a:t>yapılmamış</a:t>
            </a:r>
            <a:r>
              <a:rPr lang="tr-TR" altLang="tr-TR" sz="2000" dirty="0"/>
              <a:t> olma</a:t>
            </a:r>
            <a:endParaRPr lang="en-AU" altLang="tr-TR" sz="2000" dirty="0"/>
          </a:p>
          <a:p>
            <a:pPr eaLnBrk="1" hangingPunct="1">
              <a:spcBef>
                <a:spcPct val="30000"/>
              </a:spcBef>
              <a:buClr>
                <a:schemeClr val="accent2"/>
              </a:buClr>
              <a:buSzPct val="150000"/>
              <a:buFont typeface="Arial" panose="020B0604020202020204" pitchFamily="34" charset="0"/>
              <a:buChar char="•"/>
            </a:pPr>
            <a:r>
              <a:rPr lang="en-AU" altLang="tr-TR" sz="2000" dirty="0" err="1"/>
              <a:t>Daha</a:t>
            </a:r>
            <a:r>
              <a:rPr lang="en-AU" altLang="tr-TR" sz="2000" dirty="0"/>
              <a:t> </a:t>
            </a:r>
            <a:r>
              <a:rPr lang="en-AU" altLang="tr-TR" sz="2000" dirty="0" err="1"/>
              <a:t>sonra</a:t>
            </a:r>
            <a:r>
              <a:rPr lang="en-AU" altLang="tr-TR" sz="2000" dirty="0"/>
              <a:t> </a:t>
            </a:r>
            <a:r>
              <a:rPr lang="tr-TR" altLang="tr-TR" sz="2000" dirty="0"/>
              <a:t>birebir </a:t>
            </a:r>
            <a:r>
              <a:rPr lang="en-AU" altLang="tr-TR" sz="2000" dirty="0" err="1"/>
              <a:t>aynı</a:t>
            </a:r>
            <a:r>
              <a:rPr lang="en-AU" altLang="tr-TR" sz="2000" dirty="0"/>
              <a:t> </a:t>
            </a:r>
            <a:r>
              <a:rPr lang="en-AU" altLang="tr-TR" sz="2000" dirty="0" err="1"/>
              <a:t>şekilde</a:t>
            </a:r>
            <a:r>
              <a:rPr lang="en-AU" altLang="tr-TR" sz="2000" dirty="0"/>
              <a:t> </a:t>
            </a:r>
            <a:r>
              <a:rPr lang="en-AU" altLang="tr-TR" sz="2000" dirty="0" err="1"/>
              <a:t>yapılmama</a:t>
            </a:r>
            <a:endParaRPr lang="en-AU" altLang="tr-TR" sz="2000" dirty="0"/>
          </a:p>
          <a:p>
            <a:pPr eaLnBrk="1" hangingPunct="1">
              <a:spcBef>
                <a:spcPct val="30000"/>
              </a:spcBef>
              <a:buClr>
                <a:schemeClr val="accent2"/>
              </a:buClr>
              <a:buSzPct val="150000"/>
              <a:buFont typeface="Arial" panose="020B0604020202020204" pitchFamily="34" charset="0"/>
              <a:buChar char="•"/>
            </a:pPr>
            <a:r>
              <a:rPr lang="tr-TR" altLang="tr-TR" sz="2000" dirty="0"/>
              <a:t>Geçmiş t</a:t>
            </a:r>
            <a:r>
              <a:rPr lang="en-AU" altLang="tr-TR" sz="2000" dirty="0" err="1"/>
              <a:t>ecrübe</a:t>
            </a:r>
            <a:r>
              <a:rPr lang="en-AU" altLang="tr-TR" sz="2000" dirty="0"/>
              <a:t> </a:t>
            </a:r>
            <a:r>
              <a:rPr lang="en-AU" altLang="tr-TR" sz="2000" dirty="0" err="1"/>
              <a:t>az</a:t>
            </a:r>
            <a:r>
              <a:rPr lang="en-AU" altLang="tr-TR" sz="2000" dirty="0"/>
              <a:t> </a:t>
            </a:r>
            <a:r>
              <a:rPr lang="en-AU" altLang="tr-TR" sz="2000" dirty="0" err="1"/>
              <a:t>veya</a:t>
            </a:r>
            <a:r>
              <a:rPr lang="en-AU" altLang="tr-TR" sz="2000" dirty="0"/>
              <a:t> </a:t>
            </a:r>
            <a:r>
              <a:rPr lang="en-AU" altLang="tr-TR" sz="2000" dirty="0" err="1"/>
              <a:t>yok</a:t>
            </a:r>
            <a:r>
              <a:rPr lang="en-AU" altLang="tr-TR" sz="2000" dirty="0"/>
              <a:t> </a:t>
            </a:r>
          </a:p>
          <a:p>
            <a:pPr eaLnBrk="1" hangingPunct="1">
              <a:spcBef>
                <a:spcPct val="30000"/>
              </a:spcBef>
              <a:buClr>
                <a:schemeClr val="accent2"/>
              </a:buClr>
              <a:buSzPct val="150000"/>
              <a:buFont typeface="Arial" panose="020B0604020202020204" pitchFamily="34" charset="0"/>
              <a:buChar char="•"/>
            </a:pPr>
            <a:r>
              <a:rPr lang="tr-TR" altLang="tr-TR" sz="2000" dirty="0"/>
              <a:t>Her şey belirli /tanımlı değil</a:t>
            </a:r>
            <a:endParaRPr lang="en-AU" altLang="tr-TR" sz="2000" dirty="0"/>
          </a:p>
        </p:txBody>
      </p:sp>
      <p:sp>
        <p:nvSpPr>
          <p:cNvPr id="8" name="Line 4"/>
          <p:cNvSpPr>
            <a:spLocks noChangeShapeType="1"/>
          </p:cNvSpPr>
          <p:nvPr/>
        </p:nvSpPr>
        <p:spPr bwMode="auto">
          <a:xfrm>
            <a:off x="4356100" y="1270000"/>
            <a:ext cx="0" cy="38877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9"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141833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2591582" y="1124744"/>
            <a:ext cx="3528392" cy="120032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PROJE YÖNETİMİ NEDİR?</a:t>
            </a:r>
            <a:endParaRPr lang="tr-TR" sz="3600" b="1" dirty="0">
              <a:ln/>
              <a:solidFill>
                <a:schemeClr val="accent4"/>
              </a:solidFill>
            </a:endParaRPr>
          </a:p>
        </p:txBody>
      </p:sp>
      <p:sp>
        <p:nvSpPr>
          <p:cNvPr id="12" name="Rectangle 2"/>
          <p:cNvSpPr>
            <a:spLocks noChangeArrowheads="1"/>
          </p:cNvSpPr>
          <p:nvPr/>
        </p:nvSpPr>
        <p:spPr bwMode="auto">
          <a:xfrm>
            <a:off x="323528" y="2574925"/>
            <a:ext cx="8064500" cy="254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200000"/>
              </a:lnSpc>
              <a:spcBef>
                <a:spcPct val="50000"/>
              </a:spcBef>
            </a:pPr>
            <a:r>
              <a:rPr lang="tr-TR" altLang="tr-TR" sz="2800" dirty="0"/>
              <a:t>Proje ihtiyaçlarını karşılamak için bilgi, beceri, araç ve tekniklerin proje aktivitelerine uygulanmasıdır.</a:t>
            </a:r>
            <a:endParaRPr lang="en-AU" altLang="tr-TR" sz="2800" dirty="0"/>
          </a:p>
        </p:txBody>
      </p:sp>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124731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106" y="5395755"/>
            <a:ext cx="999012" cy="999012"/>
          </a:xfrm>
          <a:prstGeom prst="rect">
            <a:avLst/>
          </a:prstGeom>
        </p:spPr>
      </p:pic>
      <p:sp>
        <p:nvSpPr>
          <p:cNvPr id="25" name="TextBox 61"/>
          <p:cNvSpPr txBox="1"/>
          <p:nvPr/>
        </p:nvSpPr>
        <p:spPr>
          <a:xfrm>
            <a:off x="971600" y="381000"/>
            <a:ext cx="6048672" cy="6463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TEKNİKSEL GELİŞİM</a:t>
            </a:r>
            <a:endParaRPr lang="tr-TR" sz="3600" b="1" dirty="0">
              <a:ln/>
              <a:solidFill>
                <a:schemeClr val="accent4"/>
              </a:solidFill>
            </a:endParaRPr>
          </a:p>
        </p:txBody>
      </p:sp>
      <p:pic>
        <p:nvPicPr>
          <p:cNvPr id="2" name="Resim 1"/>
          <p:cNvPicPr>
            <a:picLocks noChangeAspect="1"/>
          </p:cNvPicPr>
          <p:nvPr/>
        </p:nvPicPr>
        <p:blipFill rotWithShape="1">
          <a:blip r:embed="rId3"/>
          <a:srcRect l="18455" t="14563" r="14580" b="5703"/>
          <a:stretch/>
        </p:blipFill>
        <p:spPr>
          <a:xfrm>
            <a:off x="348645" y="1316922"/>
            <a:ext cx="8244747" cy="5519211"/>
          </a:xfrm>
          <a:prstGeom prst="rect">
            <a:avLst/>
          </a:prstGeom>
        </p:spPr>
      </p:pic>
      <p:sp>
        <p:nvSpPr>
          <p:cNvPr id="7"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142879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2015518" y="382797"/>
            <a:ext cx="4680520" cy="120032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NEDEN </a:t>
            </a:r>
          </a:p>
          <a:p>
            <a:pPr algn="ctr"/>
            <a:r>
              <a:rPr lang="tr-TR" sz="3600" b="1" dirty="0" smtClean="0">
                <a:ln/>
                <a:solidFill>
                  <a:schemeClr val="accent4"/>
                </a:solidFill>
              </a:rPr>
              <a:t>PROJE YÖNETİMİ ?</a:t>
            </a:r>
            <a:endParaRPr lang="tr-TR" sz="3600" b="1" dirty="0">
              <a:ln/>
              <a:solidFill>
                <a:schemeClr val="accent4"/>
              </a:solidFill>
            </a:endParaRPr>
          </a:p>
        </p:txBody>
      </p:sp>
      <p:sp>
        <p:nvSpPr>
          <p:cNvPr id="6" name="Text Box 2"/>
          <p:cNvSpPr txBox="1">
            <a:spLocks noChangeArrowheads="1"/>
          </p:cNvSpPr>
          <p:nvPr/>
        </p:nvSpPr>
        <p:spPr bwMode="auto">
          <a:xfrm>
            <a:off x="387822" y="1875261"/>
            <a:ext cx="353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tr-TR" altLang="tr-TR" sz="2400" b="1" noProof="1">
                <a:solidFill>
                  <a:schemeClr val="tx2">
                    <a:lumMod val="50000"/>
                  </a:schemeClr>
                </a:solidFill>
              </a:rPr>
              <a:t>Üst Yönetimi Destekler</a:t>
            </a:r>
          </a:p>
        </p:txBody>
      </p:sp>
      <p:sp>
        <p:nvSpPr>
          <p:cNvPr id="7" name="Text Box 3"/>
          <p:cNvSpPr txBox="1">
            <a:spLocks noChangeArrowheads="1"/>
          </p:cNvSpPr>
          <p:nvPr/>
        </p:nvSpPr>
        <p:spPr bwMode="auto">
          <a:xfrm>
            <a:off x="603722" y="2389611"/>
            <a:ext cx="75041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tr-TR" altLang="tr-TR" sz="2400" noProof="1">
                <a:solidFill>
                  <a:schemeClr val="tx2">
                    <a:lumMod val="50000"/>
                  </a:schemeClr>
                </a:solidFill>
              </a:rPr>
              <a:t>- Tek Bir Sorumluluk Merkezi Belirler</a:t>
            </a:r>
          </a:p>
          <a:p>
            <a:r>
              <a:rPr lang="tr-TR" altLang="tr-TR" sz="2400" noProof="1">
                <a:solidFill>
                  <a:schemeClr val="tx2">
                    <a:lumMod val="50000"/>
                  </a:schemeClr>
                </a:solidFill>
              </a:rPr>
              <a:t>- Net Hedefler Tanımlar</a:t>
            </a:r>
          </a:p>
          <a:p>
            <a:r>
              <a:rPr lang="tr-TR" altLang="tr-TR" sz="2400" noProof="1">
                <a:solidFill>
                  <a:schemeClr val="tx2">
                    <a:lumMod val="50000"/>
                  </a:schemeClr>
                </a:solidFill>
              </a:rPr>
              <a:t>- Planlama ve Kontrol Sürecini Güçlendirir</a:t>
            </a:r>
          </a:p>
          <a:p>
            <a:r>
              <a:rPr lang="tr-TR" altLang="tr-TR" sz="2400" noProof="1">
                <a:solidFill>
                  <a:schemeClr val="tx2">
                    <a:lumMod val="50000"/>
                  </a:schemeClr>
                </a:solidFill>
              </a:rPr>
              <a:t>- Güçlü İletişim Altyapısını Destekler </a:t>
            </a:r>
          </a:p>
        </p:txBody>
      </p:sp>
      <p:sp>
        <p:nvSpPr>
          <p:cNvPr id="8" name="Text Box 4"/>
          <p:cNvSpPr txBox="1">
            <a:spLocks noChangeArrowheads="1"/>
          </p:cNvSpPr>
          <p:nvPr/>
        </p:nvSpPr>
        <p:spPr bwMode="auto">
          <a:xfrm>
            <a:off x="389409" y="4142211"/>
            <a:ext cx="5068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tr-TR" altLang="tr-TR" sz="2400" b="1" noProof="1">
                <a:solidFill>
                  <a:schemeClr val="tx2">
                    <a:lumMod val="50000"/>
                  </a:schemeClr>
                </a:solidFill>
              </a:rPr>
              <a:t>Dinamik ve Teşvik Edici İş Ortamı</a:t>
            </a:r>
          </a:p>
        </p:txBody>
      </p:sp>
      <p:sp>
        <p:nvSpPr>
          <p:cNvPr id="9" name="Text Box 5"/>
          <p:cNvSpPr txBox="1">
            <a:spLocks noChangeArrowheads="1"/>
          </p:cNvSpPr>
          <p:nvPr/>
        </p:nvSpPr>
        <p:spPr bwMode="auto">
          <a:xfrm>
            <a:off x="603722" y="4683548"/>
            <a:ext cx="7343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tr-TR" altLang="tr-TR" sz="2400" noProof="1">
                <a:solidFill>
                  <a:schemeClr val="tx2">
                    <a:lumMod val="50000"/>
                  </a:schemeClr>
                </a:solidFill>
              </a:rPr>
              <a:t> Takım elemanlarına yetki ve</a:t>
            </a:r>
            <a:r>
              <a:rPr lang="tr-TR" altLang="tr-TR" sz="2400">
                <a:solidFill>
                  <a:schemeClr val="tx2">
                    <a:lumMod val="50000"/>
                  </a:schemeClr>
                </a:solidFill>
              </a:rPr>
              <a:t> </a:t>
            </a:r>
            <a:r>
              <a:rPr lang="tr-TR" altLang="tr-TR" sz="2400" noProof="1">
                <a:solidFill>
                  <a:schemeClr val="tx2">
                    <a:lumMod val="50000"/>
                  </a:schemeClr>
                </a:solidFill>
              </a:rPr>
              <a:t>sorumluluk verir</a:t>
            </a:r>
          </a:p>
          <a:p>
            <a:pPr>
              <a:buFontTx/>
              <a:buChar char="-"/>
            </a:pPr>
            <a:r>
              <a:rPr lang="tr-TR" altLang="tr-TR" sz="2400" noProof="1">
                <a:solidFill>
                  <a:schemeClr val="tx2">
                    <a:lumMod val="50000"/>
                  </a:schemeClr>
                </a:solidFill>
              </a:rPr>
              <a:t> Öğrenmek ve iletişimi arttırmak için imkan yaratır</a:t>
            </a:r>
          </a:p>
          <a:p>
            <a:r>
              <a:rPr lang="tr-TR" altLang="tr-TR" sz="2400" noProof="1">
                <a:solidFill>
                  <a:schemeClr val="tx2">
                    <a:lumMod val="50000"/>
                  </a:schemeClr>
                </a:solidFill>
              </a:rPr>
              <a:t>- Çalışanları monotonluktan kurtarır</a:t>
            </a:r>
          </a:p>
        </p:txBody>
      </p:sp>
      <p:sp>
        <p:nvSpPr>
          <p:cNvPr id="10"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5182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687555" y="490661"/>
            <a:ext cx="7200800"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4800" b="1" dirty="0" smtClean="0">
                <a:ln/>
                <a:solidFill>
                  <a:schemeClr val="accent4"/>
                </a:solidFill>
              </a:rPr>
              <a:t>PROJE YÖNETİMİ KISITLARI</a:t>
            </a:r>
            <a:endParaRPr lang="tr-TR" sz="4800" b="1" dirty="0">
              <a:ln/>
              <a:solidFill>
                <a:schemeClr val="accent4"/>
              </a:solidFill>
            </a:endParaRPr>
          </a:p>
        </p:txBody>
      </p:sp>
      <p:grpSp>
        <p:nvGrpSpPr>
          <p:cNvPr id="10" name="Group 4"/>
          <p:cNvGrpSpPr>
            <a:grpSpLocks/>
          </p:cNvGrpSpPr>
          <p:nvPr/>
        </p:nvGrpSpPr>
        <p:grpSpPr bwMode="auto">
          <a:xfrm>
            <a:off x="1738313" y="1857375"/>
            <a:ext cx="5191125" cy="3752850"/>
            <a:chOff x="852" y="1026"/>
            <a:chExt cx="3787" cy="2648"/>
          </a:xfrm>
        </p:grpSpPr>
        <p:sp>
          <p:nvSpPr>
            <p:cNvPr id="11" name="Freeform 5"/>
            <p:cNvSpPr>
              <a:spLocks/>
            </p:cNvSpPr>
            <p:nvPr/>
          </p:nvSpPr>
          <p:spPr bwMode="auto">
            <a:xfrm>
              <a:off x="2750" y="1026"/>
              <a:ext cx="1889" cy="1612"/>
            </a:xfrm>
            <a:custGeom>
              <a:avLst/>
              <a:gdLst>
                <a:gd name="T0" fmla="*/ 0 w 1534"/>
                <a:gd name="T1" fmla="*/ 0 h 1325"/>
                <a:gd name="T2" fmla="*/ 28280 w 1534"/>
                <a:gd name="T3" fmla="*/ 16467 h 1325"/>
                <a:gd name="T4" fmla="*/ 25733 w 1534"/>
                <a:gd name="T5" fmla="*/ 16604 h 1325"/>
                <a:gd name="T6" fmla="*/ 25642 w 1534"/>
                <a:gd name="T7" fmla="*/ 16968 h 1325"/>
                <a:gd name="T8" fmla="*/ 25779 w 1534"/>
                <a:gd name="T9" fmla="*/ 17440 h 1325"/>
                <a:gd name="T10" fmla="*/ 25989 w 1534"/>
                <a:gd name="T11" fmla="*/ 17997 h 1325"/>
                <a:gd name="T12" fmla="*/ 26077 w 1534"/>
                <a:gd name="T13" fmla="*/ 18523 h 1325"/>
                <a:gd name="T14" fmla="*/ 26053 w 1534"/>
                <a:gd name="T15" fmla="*/ 19026 h 1325"/>
                <a:gd name="T16" fmla="*/ 25844 w 1534"/>
                <a:gd name="T17" fmla="*/ 19520 h 1325"/>
                <a:gd name="T18" fmla="*/ 25386 w 1534"/>
                <a:gd name="T19" fmla="*/ 19912 h 1325"/>
                <a:gd name="T20" fmla="*/ 24862 w 1534"/>
                <a:gd name="T21" fmla="*/ 20254 h 1325"/>
                <a:gd name="T22" fmla="*/ 24217 w 1534"/>
                <a:gd name="T23" fmla="*/ 20478 h 1325"/>
                <a:gd name="T24" fmla="*/ 23418 w 1534"/>
                <a:gd name="T25" fmla="*/ 20620 h 1325"/>
                <a:gd name="T26" fmla="*/ 22706 w 1534"/>
                <a:gd name="T27" fmla="*/ 20624 h 1325"/>
                <a:gd name="T28" fmla="*/ 22109 w 1534"/>
                <a:gd name="T29" fmla="*/ 20569 h 1325"/>
                <a:gd name="T30" fmla="*/ 21454 w 1534"/>
                <a:gd name="T31" fmla="*/ 20429 h 1325"/>
                <a:gd name="T32" fmla="*/ 20955 w 1534"/>
                <a:gd name="T33" fmla="*/ 20180 h 1325"/>
                <a:gd name="T34" fmla="*/ 20447 w 1534"/>
                <a:gd name="T35" fmla="*/ 19777 h 1325"/>
                <a:gd name="T36" fmla="*/ 20059 w 1534"/>
                <a:gd name="T37" fmla="*/ 19357 h 1325"/>
                <a:gd name="T38" fmla="*/ 19847 w 1534"/>
                <a:gd name="T39" fmla="*/ 18764 h 1325"/>
                <a:gd name="T40" fmla="*/ 19945 w 1534"/>
                <a:gd name="T41" fmla="*/ 18189 h 1325"/>
                <a:gd name="T42" fmla="*/ 20131 w 1534"/>
                <a:gd name="T43" fmla="*/ 17588 h 1325"/>
                <a:gd name="T44" fmla="*/ 20312 w 1534"/>
                <a:gd name="T45" fmla="*/ 16995 h 1325"/>
                <a:gd name="T46" fmla="*/ 20295 w 1534"/>
                <a:gd name="T47" fmla="*/ 16733 h 1325"/>
                <a:gd name="T48" fmla="*/ 15515 w 1534"/>
                <a:gd name="T49" fmla="*/ 16587 h 1325"/>
                <a:gd name="T50" fmla="*/ 15550 w 1534"/>
                <a:gd name="T51" fmla="*/ 15603 h 1325"/>
                <a:gd name="T52" fmla="*/ 15451 w 1534"/>
                <a:gd name="T53" fmla="*/ 14956 h 1325"/>
                <a:gd name="T54" fmla="*/ 15278 w 1534"/>
                <a:gd name="T55" fmla="*/ 14576 h 1325"/>
                <a:gd name="T56" fmla="*/ 14874 w 1534"/>
                <a:gd name="T57" fmla="*/ 14240 h 1325"/>
                <a:gd name="T58" fmla="*/ 14329 w 1534"/>
                <a:gd name="T59" fmla="*/ 14062 h 1325"/>
                <a:gd name="T60" fmla="*/ 13654 w 1534"/>
                <a:gd name="T61" fmla="*/ 14008 h 1325"/>
                <a:gd name="T62" fmla="*/ 12706 w 1534"/>
                <a:gd name="T63" fmla="*/ 14041 h 1325"/>
                <a:gd name="T64" fmla="*/ 11783 w 1534"/>
                <a:gd name="T65" fmla="*/ 14098 h 1325"/>
                <a:gd name="T66" fmla="*/ 10869 w 1534"/>
                <a:gd name="T67" fmla="*/ 14098 h 1325"/>
                <a:gd name="T68" fmla="*/ 9942 w 1534"/>
                <a:gd name="T69" fmla="*/ 13981 h 1325"/>
                <a:gd name="T70" fmla="*/ 9225 w 1534"/>
                <a:gd name="T71" fmla="*/ 13648 h 1325"/>
                <a:gd name="T72" fmla="*/ 8826 w 1534"/>
                <a:gd name="T73" fmla="*/ 13218 h 1325"/>
                <a:gd name="T74" fmla="*/ 8616 w 1534"/>
                <a:gd name="T75" fmla="*/ 12661 h 1325"/>
                <a:gd name="T76" fmla="*/ 8664 w 1534"/>
                <a:gd name="T77" fmla="*/ 12005 h 1325"/>
                <a:gd name="T78" fmla="*/ 8529 w 1534"/>
                <a:gd name="T79" fmla="*/ 11451 h 1325"/>
                <a:gd name="T80" fmla="*/ 8354 w 1534"/>
                <a:gd name="T81" fmla="*/ 11058 h 1325"/>
                <a:gd name="T82" fmla="*/ 8060 w 1534"/>
                <a:gd name="T83" fmla="*/ 10830 h 1325"/>
                <a:gd name="T84" fmla="*/ 7352 w 1534"/>
                <a:gd name="T85" fmla="*/ 10580 h 1325"/>
                <a:gd name="T86" fmla="*/ 6449 w 1534"/>
                <a:gd name="T87" fmla="*/ 10400 h 1325"/>
                <a:gd name="T88" fmla="*/ 5458 w 1534"/>
                <a:gd name="T89" fmla="*/ 10275 h 1325"/>
                <a:gd name="T90" fmla="*/ 4681 w 1534"/>
                <a:gd name="T91" fmla="*/ 10087 h 1325"/>
                <a:gd name="T92" fmla="*/ 4012 w 1534"/>
                <a:gd name="T93" fmla="*/ 9818 h 1325"/>
                <a:gd name="T94" fmla="*/ 3491 w 1534"/>
                <a:gd name="T95" fmla="*/ 9423 h 1325"/>
                <a:gd name="T96" fmla="*/ 3156 w 1534"/>
                <a:gd name="T97" fmla="*/ 8959 h 1325"/>
                <a:gd name="T98" fmla="*/ 3104 w 1534"/>
                <a:gd name="T99" fmla="*/ 8416 h 1325"/>
                <a:gd name="T100" fmla="*/ 3295 w 1534"/>
                <a:gd name="T101" fmla="*/ 7829 h 1325"/>
                <a:gd name="T102" fmla="*/ 3468 w 1534"/>
                <a:gd name="T103" fmla="*/ 7182 h 1325"/>
                <a:gd name="T104" fmla="*/ 3613 w 1534"/>
                <a:gd name="T105" fmla="*/ 6542 h 1325"/>
                <a:gd name="T106" fmla="*/ 3468 w 1534"/>
                <a:gd name="T107" fmla="*/ 5909 h 1325"/>
                <a:gd name="T108" fmla="*/ 3117 w 1534"/>
                <a:gd name="T109" fmla="*/ 5357 h 1325"/>
                <a:gd name="T110" fmla="*/ 2783 w 1534"/>
                <a:gd name="T111" fmla="*/ 4995 h 1325"/>
                <a:gd name="T112" fmla="*/ 2334 w 1534"/>
                <a:gd name="T113" fmla="*/ 4674 h 1325"/>
                <a:gd name="T114" fmla="*/ 1829 w 1534"/>
                <a:gd name="T115" fmla="*/ 4467 h 1325"/>
                <a:gd name="T116" fmla="*/ 1164 w 1534"/>
                <a:gd name="T117" fmla="*/ 4320 h 1325"/>
                <a:gd name="T118" fmla="*/ 376 w 1534"/>
                <a:gd name="T119" fmla="*/ 4301 h 13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34"/>
                <a:gd name="T181" fmla="*/ 0 h 1325"/>
                <a:gd name="T182" fmla="*/ 1534 w 1534"/>
                <a:gd name="T183" fmla="*/ 1325 h 13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34" h="1325">
                  <a:moveTo>
                    <a:pt x="0" y="276"/>
                  </a:moveTo>
                  <a:lnTo>
                    <a:pt x="0" y="0"/>
                  </a:lnTo>
                  <a:lnTo>
                    <a:pt x="1532" y="0"/>
                  </a:lnTo>
                  <a:lnTo>
                    <a:pt x="1534" y="1058"/>
                  </a:lnTo>
                  <a:lnTo>
                    <a:pt x="1401" y="1058"/>
                  </a:lnTo>
                  <a:lnTo>
                    <a:pt x="1395" y="1068"/>
                  </a:lnTo>
                  <a:lnTo>
                    <a:pt x="1391" y="1081"/>
                  </a:lnTo>
                  <a:lnTo>
                    <a:pt x="1391" y="1091"/>
                  </a:lnTo>
                  <a:lnTo>
                    <a:pt x="1393" y="1104"/>
                  </a:lnTo>
                  <a:lnTo>
                    <a:pt x="1398" y="1121"/>
                  </a:lnTo>
                  <a:lnTo>
                    <a:pt x="1403" y="1142"/>
                  </a:lnTo>
                  <a:lnTo>
                    <a:pt x="1409" y="1156"/>
                  </a:lnTo>
                  <a:lnTo>
                    <a:pt x="1413" y="1174"/>
                  </a:lnTo>
                  <a:lnTo>
                    <a:pt x="1415" y="1190"/>
                  </a:lnTo>
                  <a:lnTo>
                    <a:pt x="1415" y="1207"/>
                  </a:lnTo>
                  <a:lnTo>
                    <a:pt x="1413" y="1222"/>
                  </a:lnTo>
                  <a:lnTo>
                    <a:pt x="1409" y="1239"/>
                  </a:lnTo>
                  <a:lnTo>
                    <a:pt x="1402" y="1254"/>
                  </a:lnTo>
                  <a:lnTo>
                    <a:pt x="1391" y="1266"/>
                  </a:lnTo>
                  <a:lnTo>
                    <a:pt x="1377" y="1280"/>
                  </a:lnTo>
                  <a:lnTo>
                    <a:pt x="1362" y="1291"/>
                  </a:lnTo>
                  <a:lnTo>
                    <a:pt x="1349" y="1301"/>
                  </a:lnTo>
                  <a:lnTo>
                    <a:pt x="1333" y="1310"/>
                  </a:lnTo>
                  <a:lnTo>
                    <a:pt x="1314" y="1316"/>
                  </a:lnTo>
                  <a:lnTo>
                    <a:pt x="1292" y="1322"/>
                  </a:lnTo>
                  <a:lnTo>
                    <a:pt x="1270" y="1324"/>
                  </a:lnTo>
                  <a:lnTo>
                    <a:pt x="1252" y="1325"/>
                  </a:lnTo>
                  <a:lnTo>
                    <a:pt x="1232" y="1325"/>
                  </a:lnTo>
                  <a:lnTo>
                    <a:pt x="1213" y="1324"/>
                  </a:lnTo>
                  <a:lnTo>
                    <a:pt x="1199" y="1322"/>
                  </a:lnTo>
                  <a:lnTo>
                    <a:pt x="1181" y="1317"/>
                  </a:lnTo>
                  <a:lnTo>
                    <a:pt x="1164" y="1312"/>
                  </a:lnTo>
                  <a:lnTo>
                    <a:pt x="1151" y="1305"/>
                  </a:lnTo>
                  <a:lnTo>
                    <a:pt x="1136" y="1296"/>
                  </a:lnTo>
                  <a:lnTo>
                    <a:pt x="1123" y="1284"/>
                  </a:lnTo>
                  <a:lnTo>
                    <a:pt x="1109" y="1271"/>
                  </a:lnTo>
                  <a:lnTo>
                    <a:pt x="1098" y="1258"/>
                  </a:lnTo>
                  <a:lnTo>
                    <a:pt x="1088" y="1244"/>
                  </a:lnTo>
                  <a:lnTo>
                    <a:pt x="1082" y="1226"/>
                  </a:lnTo>
                  <a:lnTo>
                    <a:pt x="1076" y="1206"/>
                  </a:lnTo>
                  <a:lnTo>
                    <a:pt x="1076" y="1187"/>
                  </a:lnTo>
                  <a:lnTo>
                    <a:pt x="1082" y="1168"/>
                  </a:lnTo>
                  <a:lnTo>
                    <a:pt x="1087" y="1149"/>
                  </a:lnTo>
                  <a:lnTo>
                    <a:pt x="1092" y="1130"/>
                  </a:lnTo>
                  <a:lnTo>
                    <a:pt x="1099" y="1109"/>
                  </a:lnTo>
                  <a:lnTo>
                    <a:pt x="1102" y="1092"/>
                  </a:lnTo>
                  <a:lnTo>
                    <a:pt x="1102" y="1083"/>
                  </a:lnTo>
                  <a:lnTo>
                    <a:pt x="1100" y="1075"/>
                  </a:lnTo>
                  <a:lnTo>
                    <a:pt x="1096" y="1065"/>
                  </a:lnTo>
                  <a:lnTo>
                    <a:pt x="841" y="1065"/>
                  </a:lnTo>
                  <a:lnTo>
                    <a:pt x="845" y="1025"/>
                  </a:lnTo>
                  <a:lnTo>
                    <a:pt x="844" y="1003"/>
                  </a:lnTo>
                  <a:lnTo>
                    <a:pt x="841" y="981"/>
                  </a:lnTo>
                  <a:lnTo>
                    <a:pt x="838" y="961"/>
                  </a:lnTo>
                  <a:lnTo>
                    <a:pt x="834" y="948"/>
                  </a:lnTo>
                  <a:lnTo>
                    <a:pt x="828" y="937"/>
                  </a:lnTo>
                  <a:lnTo>
                    <a:pt x="820" y="926"/>
                  </a:lnTo>
                  <a:lnTo>
                    <a:pt x="806" y="916"/>
                  </a:lnTo>
                  <a:lnTo>
                    <a:pt x="792" y="908"/>
                  </a:lnTo>
                  <a:lnTo>
                    <a:pt x="777" y="903"/>
                  </a:lnTo>
                  <a:lnTo>
                    <a:pt x="764" y="901"/>
                  </a:lnTo>
                  <a:lnTo>
                    <a:pt x="741" y="900"/>
                  </a:lnTo>
                  <a:lnTo>
                    <a:pt x="715" y="900"/>
                  </a:lnTo>
                  <a:lnTo>
                    <a:pt x="689" y="902"/>
                  </a:lnTo>
                  <a:lnTo>
                    <a:pt x="661" y="903"/>
                  </a:lnTo>
                  <a:lnTo>
                    <a:pt x="640" y="906"/>
                  </a:lnTo>
                  <a:lnTo>
                    <a:pt x="612" y="907"/>
                  </a:lnTo>
                  <a:lnTo>
                    <a:pt x="589" y="906"/>
                  </a:lnTo>
                  <a:lnTo>
                    <a:pt x="570" y="903"/>
                  </a:lnTo>
                  <a:lnTo>
                    <a:pt x="539" y="898"/>
                  </a:lnTo>
                  <a:lnTo>
                    <a:pt x="519" y="889"/>
                  </a:lnTo>
                  <a:lnTo>
                    <a:pt x="500" y="878"/>
                  </a:lnTo>
                  <a:lnTo>
                    <a:pt x="488" y="865"/>
                  </a:lnTo>
                  <a:lnTo>
                    <a:pt x="478" y="850"/>
                  </a:lnTo>
                  <a:lnTo>
                    <a:pt x="470" y="833"/>
                  </a:lnTo>
                  <a:lnTo>
                    <a:pt x="468" y="814"/>
                  </a:lnTo>
                  <a:lnTo>
                    <a:pt x="468" y="790"/>
                  </a:lnTo>
                  <a:lnTo>
                    <a:pt x="470" y="772"/>
                  </a:lnTo>
                  <a:lnTo>
                    <a:pt x="468" y="755"/>
                  </a:lnTo>
                  <a:lnTo>
                    <a:pt x="463" y="735"/>
                  </a:lnTo>
                  <a:lnTo>
                    <a:pt x="459" y="723"/>
                  </a:lnTo>
                  <a:lnTo>
                    <a:pt x="453" y="711"/>
                  </a:lnTo>
                  <a:lnTo>
                    <a:pt x="445" y="703"/>
                  </a:lnTo>
                  <a:lnTo>
                    <a:pt x="437" y="696"/>
                  </a:lnTo>
                  <a:lnTo>
                    <a:pt x="419" y="689"/>
                  </a:lnTo>
                  <a:lnTo>
                    <a:pt x="399" y="680"/>
                  </a:lnTo>
                  <a:lnTo>
                    <a:pt x="377" y="674"/>
                  </a:lnTo>
                  <a:lnTo>
                    <a:pt x="350" y="668"/>
                  </a:lnTo>
                  <a:lnTo>
                    <a:pt x="324" y="664"/>
                  </a:lnTo>
                  <a:lnTo>
                    <a:pt x="296" y="660"/>
                  </a:lnTo>
                  <a:lnTo>
                    <a:pt x="276" y="654"/>
                  </a:lnTo>
                  <a:lnTo>
                    <a:pt x="254" y="648"/>
                  </a:lnTo>
                  <a:lnTo>
                    <a:pt x="233" y="641"/>
                  </a:lnTo>
                  <a:lnTo>
                    <a:pt x="218" y="631"/>
                  </a:lnTo>
                  <a:lnTo>
                    <a:pt x="201" y="618"/>
                  </a:lnTo>
                  <a:lnTo>
                    <a:pt x="189" y="606"/>
                  </a:lnTo>
                  <a:lnTo>
                    <a:pt x="179" y="592"/>
                  </a:lnTo>
                  <a:lnTo>
                    <a:pt x="171" y="575"/>
                  </a:lnTo>
                  <a:lnTo>
                    <a:pt x="168" y="557"/>
                  </a:lnTo>
                  <a:lnTo>
                    <a:pt x="168" y="541"/>
                  </a:lnTo>
                  <a:lnTo>
                    <a:pt x="172" y="526"/>
                  </a:lnTo>
                  <a:lnTo>
                    <a:pt x="179" y="503"/>
                  </a:lnTo>
                  <a:lnTo>
                    <a:pt x="185" y="481"/>
                  </a:lnTo>
                  <a:lnTo>
                    <a:pt x="188" y="461"/>
                  </a:lnTo>
                  <a:lnTo>
                    <a:pt x="193" y="441"/>
                  </a:lnTo>
                  <a:lnTo>
                    <a:pt x="196" y="420"/>
                  </a:lnTo>
                  <a:lnTo>
                    <a:pt x="193" y="399"/>
                  </a:lnTo>
                  <a:lnTo>
                    <a:pt x="188" y="380"/>
                  </a:lnTo>
                  <a:lnTo>
                    <a:pt x="180" y="361"/>
                  </a:lnTo>
                  <a:lnTo>
                    <a:pt x="169" y="344"/>
                  </a:lnTo>
                  <a:lnTo>
                    <a:pt x="157" y="330"/>
                  </a:lnTo>
                  <a:lnTo>
                    <a:pt x="151" y="321"/>
                  </a:lnTo>
                  <a:lnTo>
                    <a:pt x="139" y="311"/>
                  </a:lnTo>
                  <a:lnTo>
                    <a:pt x="127" y="301"/>
                  </a:lnTo>
                  <a:lnTo>
                    <a:pt x="115" y="294"/>
                  </a:lnTo>
                  <a:lnTo>
                    <a:pt x="99" y="287"/>
                  </a:lnTo>
                  <a:lnTo>
                    <a:pt x="83" y="282"/>
                  </a:lnTo>
                  <a:lnTo>
                    <a:pt x="63" y="278"/>
                  </a:lnTo>
                  <a:lnTo>
                    <a:pt x="40" y="276"/>
                  </a:lnTo>
                  <a:lnTo>
                    <a:pt x="20" y="276"/>
                  </a:lnTo>
                  <a:lnTo>
                    <a:pt x="0" y="276"/>
                  </a:lnTo>
                  <a:close/>
                </a:path>
              </a:pathLst>
            </a:custGeom>
            <a:solidFill>
              <a:schemeClr val="bg1">
                <a:lumMod val="85000"/>
              </a:schemeClr>
            </a:solidFill>
            <a:ln w="6350">
              <a:solidFill>
                <a:schemeClr val="folHlink"/>
              </a:solidFill>
              <a:round/>
              <a:headEnd/>
              <a:tailEnd/>
            </a:ln>
          </p:spPr>
          <p:txBody>
            <a:bodyPr lIns="45720" rIns="45720"/>
            <a:lstStyle/>
            <a:p>
              <a:pPr>
                <a:defRPr/>
              </a:pPr>
              <a:endParaRPr lang="tr-TR">
                <a:latin typeface="Calibri" pitchFamily="34" charset="0"/>
              </a:endParaRPr>
            </a:p>
          </p:txBody>
        </p:sp>
        <p:sp>
          <p:nvSpPr>
            <p:cNvPr id="12" name="Freeform 6"/>
            <p:cNvSpPr>
              <a:spLocks/>
            </p:cNvSpPr>
            <p:nvPr/>
          </p:nvSpPr>
          <p:spPr bwMode="auto">
            <a:xfrm>
              <a:off x="2745" y="2313"/>
              <a:ext cx="1894" cy="1350"/>
            </a:xfrm>
            <a:custGeom>
              <a:avLst/>
              <a:gdLst>
                <a:gd name="T0" fmla="*/ 0 w 1540"/>
                <a:gd name="T1" fmla="*/ 17201 h 1110"/>
                <a:gd name="T2" fmla="*/ 27869 w 1540"/>
                <a:gd name="T3" fmla="*/ 0 h 1110"/>
                <a:gd name="T4" fmla="*/ 25274 w 1540"/>
                <a:gd name="T5" fmla="*/ 331 h 1110"/>
                <a:gd name="T6" fmla="*/ 25353 w 1540"/>
                <a:gd name="T7" fmla="*/ 910 h 1110"/>
                <a:gd name="T8" fmla="*/ 25624 w 1540"/>
                <a:gd name="T9" fmla="*/ 1661 h 1110"/>
                <a:gd name="T10" fmla="*/ 25702 w 1540"/>
                <a:gd name="T11" fmla="*/ 2294 h 1110"/>
                <a:gd name="T12" fmla="*/ 25519 w 1540"/>
                <a:gd name="T13" fmla="*/ 2943 h 1110"/>
                <a:gd name="T14" fmla="*/ 24948 w 1540"/>
                <a:gd name="T15" fmla="*/ 3471 h 1110"/>
                <a:gd name="T16" fmla="*/ 24236 w 1540"/>
                <a:gd name="T17" fmla="*/ 3875 h 1110"/>
                <a:gd name="T18" fmla="*/ 23381 w 1540"/>
                <a:gd name="T19" fmla="*/ 4071 h 1110"/>
                <a:gd name="T20" fmla="*/ 22118 w 1540"/>
                <a:gd name="T21" fmla="*/ 4066 h 1110"/>
                <a:gd name="T22" fmla="*/ 21276 w 1540"/>
                <a:gd name="T23" fmla="*/ 3936 h 1110"/>
                <a:gd name="T24" fmla="*/ 20475 w 1540"/>
                <a:gd name="T25" fmla="*/ 3500 h 1110"/>
                <a:gd name="T26" fmla="*/ 19942 w 1540"/>
                <a:gd name="T27" fmla="*/ 2953 h 1110"/>
                <a:gd name="T28" fmla="*/ 19680 w 1540"/>
                <a:gd name="T29" fmla="*/ 2420 h 1110"/>
                <a:gd name="T30" fmla="*/ 19736 w 1540"/>
                <a:gd name="T31" fmla="*/ 1781 h 1110"/>
                <a:gd name="T32" fmla="*/ 19942 w 1540"/>
                <a:gd name="T33" fmla="*/ 1215 h 1110"/>
                <a:gd name="T34" fmla="*/ 20111 w 1540"/>
                <a:gd name="T35" fmla="*/ 625 h 1110"/>
                <a:gd name="T36" fmla="*/ 20009 w 1540"/>
                <a:gd name="T37" fmla="*/ 74 h 1110"/>
                <a:gd name="T38" fmla="*/ 15386 w 1540"/>
                <a:gd name="T39" fmla="*/ 690 h 1110"/>
                <a:gd name="T40" fmla="*/ 15325 w 1540"/>
                <a:gd name="T41" fmla="*/ 1438 h 1110"/>
                <a:gd name="T42" fmla="*/ 15261 w 1540"/>
                <a:gd name="T43" fmla="*/ 2081 h 1110"/>
                <a:gd name="T44" fmla="*/ 15051 w 1540"/>
                <a:gd name="T45" fmla="*/ 2634 h 1110"/>
                <a:gd name="T46" fmla="*/ 14629 w 1540"/>
                <a:gd name="T47" fmla="*/ 3005 h 1110"/>
                <a:gd name="T48" fmla="*/ 14055 w 1540"/>
                <a:gd name="T49" fmla="*/ 3204 h 1110"/>
                <a:gd name="T50" fmla="*/ 13395 w 1540"/>
                <a:gd name="T51" fmla="*/ 3251 h 1110"/>
                <a:gd name="T52" fmla="*/ 12620 w 1540"/>
                <a:gd name="T53" fmla="*/ 3235 h 1110"/>
                <a:gd name="T54" fmla="*/ 11895 w 1540"/>
                <a:gd name="T55" fmla="*/ 3197 h 1110"/>
                <a:gd name="T56" fmla="*/ 10977 w 1540"/>
                <a:gd name="T57" fmla="*/ 3146 h 1110"/>
                <a:gd name="T58" fmla="*/ 10162 w 1540"/>
                <a:gd name="T59" fmla="*/ 3235 h 1110"/>
                <a:gd name="T60" fmla="*/ 9428 w 1540"/>
                <a:gd name="T61" fmla="*/ 3437 h 1110"/>
                <a:gd name="T62" fmla="*/ 8851 w 1540"/>
                <a:gd name="T63" fmla="*/ 3826 h 1110"/>
                <a:gd name="T64" fmla="*/ 8540 w 1540"/>
                <a:gd name="T65" fmla="*/ 4301 h 1110"/>
                <a:gd name="T66" fmla="*/ 8540 w 1540"/>
                <a:gd name="T67" fmla="*/ 4849 h 1110"/>
                <a:gd name="T68" fmla="*/ 8540 w 1540"/>
                <a:gd name="T69" fmla="*/ 5464 h 1110"/>
                <a:gd name="T70" fmla="*/ 8383 w 1540"/>
                <a:gd name="T71" fmla="*/ 5952 h 1110"/>
                <a:gd name="T72" fmla="*/ 8042 w 1540"/>
                <a:gd name="T73" fmla="*/ 6357 h 1110"/>
                <a:gd name="T74" fmla="*/ 7332 w 1540"/>
                <a:gd name="T75" fmla="*/ 6645 h 1110"/>
                <a:gd name="T76" fmla="*/ 6607 w 1540"/>
                <a:gd name="T77" fmla="*/ 6782 h 1110"/>
                <a:gd name="T78" fmla="*/ 5691 w 1540"/>
                <a:gd name="T79" fmla="*/ 6942 h 1110"/>
                <a:gd name="T80" fmla="*/ 4910 w 1540"/>
                <a:gd name="T81" fmla="*/ 7081 h 1110"/>
                <a:gd name="T82" fmla="*/ 4233 w 1540"/>
                <a:gd name="T83" fmla="*/ 7281 h 1110"/>
                <a:gd name="T84" fmla="*/ 3720 w 1540"/>
                <a:gd name="T85" fmla="*/ 7589 h 1110"/>
                <a:gd name="T86" fmla="*/ 3296 w 1540"/>
                <a:gd name="T87" fmla="*/ 8027 h 1110"/>
                <a:gd name="T88" fmla="*/ 3075 w 1540"/>
                <a:gd name="T89" fmla="*/ 8608 h 1110"/>
                <a:gd name="T90" fmla="*/ 3166 w 1540"/>
                <a:gd name="T91" fmla="*/ 9192 h 1110"/>
                <a:gd name="T92" fmla="*/ 3417 w 1540"/>
                <a:gd name="T93" fmla="*/ 9917 h 1110"/>
                <a:gd name="T94" fmla="*/ 3574 w 1540"/>
                <a:gd name="T95" fmla="*/ 10543 h 1110"/>
                <a:gd name="T96" fmla="*/ 3522 w 1540"/>
                <a:gd name="T97" fmla="*/ 11139 h 1110"/>
                <a:gd name="T98" fmla="*/ 3296 w 1540"/>
                <a:gd name="T99" fmla="*/ 11689 h 1110"/>
                <a:gd name="T100" fmla="*/ 2960 w 1540"/>
                <a:gd name="T101" fmla="*/ 12246 h 1110"/>
                <a:gd name="T102" fmla="*/ 2411 w 1540"/>
                <a:gd name="T103" fmla="*/ 12840 h 1110"/>
                <a:gd name="T104" fmla="*/ 1837 w 1540"/>
                <a:gd name="T105" fmla="*/ 13232 h 1110"/>
                <a:gd name="T106" fmla="*/ 1270 w 1540"/>
                <a:gd name="T107" fmla="*/ 13468 h 1110"/>
                <a:gd name="T108" fmla="*/ 390 w 1540"/>
                <a:gd name="T109" fmla="*/ 13617 h 111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40"/>
                <a:gd name="T166" fmla="*/ 0 h 1110"/>
                <a:gd name="T167" fmla="*/ 1540 w 1540"/>
                <a:gd name="T168" fmla="*/ 1110 h 111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40" h="1110">
                  <a:moveTo>
                    <a:pt x="0" y="878"/>
                  </a:moveTo>
                  <a:lnTo>
                    <a:pt x="0" y="1110"/>
                  </a:lnTo>
                  <a:lnTo>
                    <a:pt x="1540" y="1110"/>
                  </a:lnTo>
                  <a:lnTo>
                    <a:pt x="1538" y="0"/>
                  </a:lnTo>
                  <a:lnTo>
                    <a:pt x="1401" y="0"/>
                  </a:lnTo>
                  <a:lnTo>
                    <a:pt x="1395" y="21"/>
                  </a:lnTo>
                  <a:lnTo>
                    <a:pt x="1395" y="37"/>
                  </a:lnTo>
                  <a:lnTo>
                    <a:pt x="1399" y="58"/>
                  </a:lnTo>
                  <a:lnTo>
                    <a:pt x="1407" y="80"/>
                  </a:lnTo>
                  <a:lnTo>
                    <a:pt x="1415" y="107"/>
                  </a:lnTo>
                  <a:lnTo>
                    <a:pt x="1419" y="129"/>
                  </a:lnTo>
                  <a:lnTo>
                    <a:pt x="1419" y="148"/>
                  </a:lnTo>
                  <a:lnTo>
                    <a:pt x="1416" y="169"/>
                  </a:lnTo>
                  <a:lnTo>
                    <a:pt x="1409" y="189"/>
                  </a:lnTo>
                  <a:lnTo>
                    <a:pt x="1395" y="208"/>
                  </a:lnTo>
                  <a:lnTo>
                    <a:pt x="1377" y="224"/>
                  </a:lnTo>
                  <a:lnTo>
                    <a:pt x="1359" y="240"/>
                  </a:lnTo>
                  <a:lnTo>
                    <a:pt x="1338" y="250"/>
                  </a:lnTo>
                  <a:lnTo>
                    <a:pt x="1312" y="259"/>
                  </a:lnTo>
                  <a:lnTo>
                    <a:pt x="1290" y="263"/>
                  </a:lnTo>
                  <a:lnTo>
                    <a:pt x="1258" y="265"/>
                  </a:lnTo>
                  <a:lnTo>
                    <a:pt x="1221" y="262"/>
                  </a:lnTo>
                  <a:lnTo>
                    <a:pt x="1197" y="259"/>
                  </a:lnTo>
                  <a:lnTo>
                    <a:pt x="1175" y="254"/>
                  </a:lnTo>
                  <a:lnTo>
                    <a:pt x="1155" y="243"/>
                  </a:lnTo>
                  <a:lnTo>
                    <a:pt x="1130" y="226"/>
                  </a:lnTo>
                  <a:lnTo>
                    <a:pt x="1114" y="209"/>
                  </a:lnTo>
                  <a:lnTo>
                    <a:pt x="1100" y="191"/>
                  </a:lnTo>
                  <a:lnTo>
                    <a:pt x="1092" y="172"/>
                  </a:lnTo>
                  <a:lnTo>
                    <a:pt x="1086" y="155"/>
                  </a:lnTo>
                  <a:lnTo>
                    <a:pt x="1086" y="135"/>
                  </a:lnTo>
                  <a:lnTo>
                    <a:pt x="1089" y="115"/>
                  </a:lnTo>
                  <a:lnTo>
                    <a:pt x="1094" y="96"/>
                  </a:lnTo>
                  <a:lnTo>
                    <a:pt x="1100" y="78"/>
                  </a:lnTo>
                  <a:lnTo>
                    <a:pt x="1106" y="59"/>
                  </a:lnTo>
                  <a:lnTo>
                    <a:pt x="1110" y="40"/>
                  </a:lnTo>
                  <a:lnTo>
                    <a:pt x="1110" y="24"/>
                  </a:lnTo>
                  <a:lnTo>
                    <a:pt x="1105" y="5"/>
                  </a:lnTo>
                  <a:lnTo>
                    <a:pt x="847" y="5"/>
                  </a:lnTo>
                  <a:lnTo>
                    <a:pt x="850" y="44"/>
                  </a:lnTo>
                  <a:lnTo>
                    <a:pt x="847" y="71"/>
                  </a:lnTo>
                  <a:lnTo>
                    <a:pt x="846" y="93"/>
                  </a:lnTo>
                  <a:lnTo>
                    <a:pt x="846" y="113"/>
                  </a:lnTo>
                  <a:lnTo>
                    <a:pt x="843" y="135"/>
                  </a:lnTo>
                  <a:lnTo>
                    <a:pt x="838" y="156"/>
                  </a:lnTo>
                  <a:lnTo>
                    <a:pt x="831" y="170"/>
                  </a:lnTo>
                  <a:lnTo>
                    <a:pt x="822" y="183"/>
                  </a:lnTo>
                  <a:lnTo>
                    <a:pt x="808" y="194"/>
                  </a:lnTo>
                  <a:lnTo>
                    <a:pt x="794" y="202"/>
                  </a:lnTo>
                  <a:lnTo>
                    <a:pt x="776" y="207"/>
                  </a:lnTo>
                  <a:lnTo>
                    <a:pt x="758" y="209"/>
                  </a:lnTo>
                  <a:lnTo>
                    <a:pt x="740" y="210"/>
                  </a:lnTo>
                  <a:lnTo>
                    <a:pt x="718" y="210"/>
                  </a:lnTo>
                  <a:lnTo>
                    <a:pt x="697" y="208"/>
                  </a:lnTo>
                  <a:lnTo>
                    <a:pt x="679" y="207"/>
                  </a:lnTo>
                  <a:lnTo>
                    <a:pt x="657" y="206"/>
                  </a:lnTo>
                  <a:lnTo>
                    <a:pt x="633" y="203"/>
                  </a:lnTo>
                  <a:lnTo>
                    <a:pt x="606" y="203"/>
                  </a:lnTo>
                  <a:lnTo>
                    <a:pt x="584" y="206"/>
                  </a:lnTo>
                  <a:lnTo>
                    <a:pt x="561" y="208"/>
                  </a:lnTo>
                  <a:lnTo>
                    <a:pt x="537" y="214"/>
                  </a:lnTo>
                  <a:lnTo>
                    <a:pt x="520" y="222"/>
                  </a:lnTo>
                  <a:lnTo>
                    <a:pt x="501" y="233"/>
                  </a:lnTo>
                  <a:lnTo>
                    <a:pt x="489" y="247"/>
                  </a:lnTo>
                  <a:lnTo>
                    <a:pt x="477" y="262"/>
                  </a:lnTo>
                  <a:lnTo>
                    <a:pt x="472" y="278"/>
                  </a:lnTo>
                  <a:lnTo>
                    <a:pt x="469" y="295"/>
                  </a:lnTo>
                  <a:lnTo>
                    <a:pt x="472" y="313"/>
                  </a:lnTo>
                  <a:lnTo>
                    <a:pt x="473" y="332"/>
                  </a:lnTo>
                  <a:lnTo>
                    <a:pt x="472" y="352"/>
                  </a:lnTo>
                  <a:lnTo>
                    <a:pt x="468" y="367"/>
                  </a:lnTo>
                  <a:lnTo>
                    <a:pt x="463" y="384"/>
                  </a:lnTo>
                  <a:lnTo>
                    <a:pt x="455" y="399"/>
                  </a:lnTo>
                  <a:lnTo>
                    <a:pt x="444" y="410"/>
                  </a:lnTo>
                  <a:lnTo>
                    <a:pt x="427" y="420"/>
                  </a:lnTo>
                  <a:lnTo>
                    <a:pt x="405" y="428"/>
                  </a:lnTo>
                  <a:lnTo>
                    <a:pt x="384" y="433"/>
                  </a:lnTo>
                  <a:lnTo>
                    <a:pt x="364" y="438"/>
                  </a:lnTo>
                  <a:lnTo>
                    <a:pt x="343" y="443"/>
                  </a:lnTo>
                  <a:lnTo>
                    <a:pt x="315" y="448"/>
                  </a:lnTo>
                  <a:lnTo>
                    <a:pt x="294" y="451"/>
                  </a:lnTo>
                  <a:lnTo>
                    <a:pt x="271" y="457"/>
                  </a:lnTo>
                  <a:lnTo>
                    <a:pt x="252" y="463"/>
                  </a:lnTo>
                  <a:lnTo>
                    <a:pt x="234" y="470"/>
                  </a:lnTo>
                  <a:lnTo>
                    <a:pt x="219" y="480"/>
                  </a:lnTo>
                  <a:lnTo>
                    <a:pt x="206" y="489"/>
                  </a:lnTo>
                  <a:lnTo>
                    <a:pt x="191" y="504"/>
                  </a:lnTo>
                  <a:lnTo>
                    <a:pt x="182" y="518"/>
                  </a:lnTo>
                  <a:lnTo>
                    <a:pt x="174" y="535"/>
                  </a:lnTo>
                  <a:lnTo>
                    <a:pt x="170" y="555"/>
                  </a:lnTo>
                  <a:lnTo>
                    <a:pt x="173" y="574"/>
                  </a:lnTo>
                  <a:lnTo>
                    <a:pt x="175" y="593"/>
                  </a:lnTo>
                  <a:lnTo>
                    <a:pt x="182" y="615"/>
                  </a:lnTo>
                  <a:lnTo>
                    <a:pt x="189" y="640"/>
                  </a:lnTo>
                  <a:lnTo>
                    <a:pt x="194" y="663"/>
                  </a:lnTo>
                  <a:lnTo>
                    <a:pt x="197" y="680"/>
                  </a:lnTo>
                  <a:lnTo>
                    <a:pt x="197" y="697"/>
                  </a:lnTo>
                  <a:lnTo>
                    <a:pt x="194" y="719"/>
                  </a:lnTo>
                  <a:lnTo>
                    <a:pt x="187" y="738"/>
                  </a:lnTo>
                  <a:lnTo>
                    <a:pt x="182" y="755"/>
                  </a:lnTo>
                  <a:lnTo>
                    <a:pt x="174" y="770"/>
                  </a:lnTo>
                  <a:lnTo>
                    <a:pt x="163" y="790"/>
                  </a:lnTo>
                  <a:lnTo>
                    <a:pt x="149" y="813"/>
                  </a:lnTo>
                  <a:lnTo>
                    <a:pt x="133" y="829"/>
                  </a:lnTo>
                  <a:lnTo>
                    <a:pt x="117" y="842"/>
                  </a:lnTo>
                  <a:lnTo>
                    <a:pt x="102" y="854"/>
                  </a:lnTo>
                  <a:lnTo>
                    <a:pt x="86" y="863"/>
                  </a:lnTo>
                  <a:lnTo>
                    <a:pt x="70" y="869"/>
                  </a:lnTo>
                  <a:lnTo>
                    <a:pt x="48" y="874"/>
                  </a:lnTo>
                  <a:lnTo>
                    <a:pt x="22" y="878"/>
                  </a:lnTo>
                  <a:lnTo>
                    <a:pt x="0" y="878"/>
                  </a:lnTo>
                  <a:close/>
                </a:path>
              </a:pathLst>
            </a:custGeom>
            <a:solidFill>
              <a:schemeClr val="bg1">
                <a:lumMod val="75000"/>
              </a:schemeClr>
            </a:solidFill>
            <a:ln w="6350">
              <a:solidFill>
                <a:schemeClr val="folHlink"/>
              </a:solidFill>
              <a:round/>
              <a:headEnd/>
              <a:tailEnd/>
            </a:ln>
          </p:spPr>
          <p:txBody>
            <a:bodyPr lIns="45720" rIns="45720"/>
            <a:lstStyle/>
            <a:p>
              <a:pPr>
                <a:defRPr/>
              </a:pPr>
              <a:endParaRPr lang="tr-TR">
                <a:latin typeface="Calibri" pitchFamily="34" charset="0"/>
              </a:endParaRPr>
            </a:p>
          </p:txBody>
        </p:sp>
        <p:sp>
          <p:nvSpPr>
            <p:cNvPr id="13" name="Freeform 7"/>
            <p:cNvSpPr>
              <a:spLocks/>
            </p:cNvSpPr>
            <p:nvPr/>
          </p:nvSpPr>
          <p:spPr bwMode="auto">
            <a:xfrm>
              <a:off x="852" y="2051"/>
              <a:ext cx="1893" cy="1615"/>
            </a:xfrm>
            <a:custGeom>
              <a:avLst/>
              <a:gdLst>
                <a:gd name="T0" fmla="*/ 29140 w 1534"/>
                <a:gd name="T1" fmla="*/ 20624 h 1325"/>
                <a:gd name="T2" fmla="*/ 0 w 1534"/>
                <a:gd name="T3" fmla="*/ 4157 h 1325"/>
                <a:gd name="T4" fmla="*/ 2643 w 1534"/>
                <a:gd name="T5" fmla="*/ 4025 h 1325"/>
                <a:gd name="T6" fmla="*/ 2705 w 1534"/>
                <a:gd name="T7" fmla="*/ 3641 h 1325"/>
                <a:gd name="T8" fmla="*/ 2579 w 1534"/>
                <a:gd name="T9" fmla="*/ 3173 h 1325"/>
                <a:gd name="T10" fmla="*/ 2369 w 1534"/>
                <a:gd name="T11" fmla="*/ 2636 h 1325"/>
                <a:gd name="T12" fmla="*/ 2250 w 1534"/>
                <a:gd name="T13" fmla="*/ 2102 h 1325"/>
                <a:gd name="T14" fmla="*/ 2285 w 1534"/>
                <a:gd name="T15" fmla="*/ 1599 h 1325"/>
                <a:gd name="T16" fmla="*/ 2506 w 1534"/>
                <a:gd name="T17" fmla="*/ 1108 h 1325"/>
                <a:gd name="T18" fmla="*/ 2981 w 1534"/>
                <a:gd name="T19" fmla="*/ 709 h 1325"/>
                <a:gd name="T20" fmla="*/ 3507 w 1534"/>
                <a:gd name="T21" fmla="*/ 371 h 1325"/>
                <a:gd name="T22" fmla="*/ 4160 w 1534"/>
                <a:gd name="T23" fmla="*/ 131 h 1325"/>
                <a:gd name="T24" fmla="*/ 5011 w 1534"/>
                <a:gd name="T25" fmla="*/ 1 h 1325"/>
                <a:gd name="T26" fmla="*/ 5737 w 1534"/>
                <a:gd name="T27" fmla="*/ 0 h 1325"/>
                <a:gd name="T28" fmla="*/ 6355 w 1534"/>
                <a:gd name="T29" fmla="*/ 61 h 1325"/>
                <a:gd name="T30" fmla="*/ 7034 w 1534"/>
                <a:gd name="T31" fmla="*/ 197 h 1325"/>
                <a:gd name="T32" fmla="*/ 7560 w 1534"/>
                <a:gd name="T33" fmla="*/ 466 h 1325"/>
                <a:gd name="T34" fmla="*/ 8069 w 1534"/>
                <a:gd name="T35" fmla="*/ 839 h 1325"/>
                <a:gd name="T36" fmla="*/ 8472 w 1534"/>
                <a:gd name="T37" fmla="*/ 1277 h 1325"/>
                <a:gd name="T38" fmla="*/ 8681 w 1534"/>
                <a:gd name="T39" fmla="*/ 1843 h 1325"/>
                <a:gd name="T40" fmla="*/ 8589 w 1534"/>
                <a:gd name="T41" fmla="*/ 2437 h 1325"/>
                <a:gd name="T42" fmla="*/ 8393 w 1534"/>
                <a:gd name="T43" fmla="*/ 3024 h 1325"/>
                <a:gd name="T44" fmla="*/ 8196 w 1534"/>
                <a:gd name="T45" fmla="*/ 3619 h 1325"/>
                <a:gd name="T46" fmla="*/ 8252 w 1534"/>
                <a:gd name="T47" fmla="*/ 3881 h 1325"/>
                <a:gd name="T48" fmla="*/ 13146 w 1534"/>
                <a:gd name="T49" fmla="*/ 4038 h 1325"/>
                <a:gd name="T50" fmla="*/ 13009 w 1534"/>
                <a:gd name="T51" fmla="*/ 5139 h 1325"/>
                <a:gd name="T52" fmla="*/ 13072 w 1534"/>
                <a:gd name="T53" fmla="*/ 5775 h 1325"/>
                <a:gd name="T54" fmla="*/ 13208 w 1534"/>
                <a:gd name="T55" fmla="*/ 6424 h 1325"/>
                <a:gd name="T56" fmla="*/ 13534 w 1534"/>
                <a:gd name="T57" fmla="*/ 6828 h 1325"/>
                <a:gd name="T58" fmla="*/ 14062 w 1534"/>
                <a:gd name="T59" fmla="*/ 7127 h 1325"/>
                <a:gd name="T60" fmla="*/ 14694 w 1534"/>
                <a:gd name="T61" fmla="*/ 7272 h 1325"/>
                <a:gd name="T62" fmla="*/ 15456 w 1534"/>
                <a:gd name="T63" fmla="*/ 7273 h 1325"/>
                <a:gd name="T64" fmla="*/ 16198 w 1534"/>
                <a:gd name="T65" fmla="*/ 7224 h 1325"/>
                <a:gd name="T66" fmla="*/ 17106 w 1534"/>
                <a:gd name="T67" fmla="*/ 7140 h 1325"/>
                <a:gd name="T68" fmla="*/ 18033 w 1534"/>
                <a:gd name="T69" fmla="*/ 7189 h 1325"/>
                <a:gd name="T70" fmla="*/ 18904 w 1534"/>
                <a:gd name="T71" fmla="*/ 7335 h 1325"/>
                <a:gd name="T72" fmla="*/ 19601 w 1534"/>
                <a:gd name="T73" fmla="*/ 7631 h 1325"/>
                <a:gd name="T74" fmla="*/ 20041 w 1534"/>
                <a:gd name="T75" fmla="*/ 8095 h 1325"/>
                <a:gd name="T76" fmla="*/ 20202 w 1534"/>
                <a:gd name="T77" fmla="*/ 8611 h 1325"/>
                <a:gd name="T78" fmla="*/ 20128 w 1534"/>
                <a:gd name="T79" fmla="*/ 9212 h 1325"/>
                <a:gd name="T80" fmla="*/ 20202 w 1534"/>
                <a:gd name="T81" fmla="*/ 9746 h 1325"/>
                <a:gd name="T82" fmla="*/ 20503 w 1534"/>
                <a:gd name="T83" fmla="*/ 10223 h 1325"/>
                <a:gd name="T84" fmla="*/ 20987 w 1534"/>
                <a:gd name="T85" fmla="*/ 10549 h 1325"/>
                <a:gd name="T86" fmla="*/ 21831 w 1534"/>
                <a:gd name="T87" fmla="*/ 10763 h 1325"/>
                <a:gd name="T88" fmla="*/ 22631 w 1534"/>
                <a:gd name="T89" fmla="*/ 10900 h 1325"/>
                <a:gd name="T90" fmla="*/ 23543 w 1534"/>
                <a:gd name="T91" fmla="*/ 11042 h 1325"/>
                <a:gd name="T92" fmla="*/ 24338 w 1534"/>
                <a:gd name="T93" fmla="*/ 11215 h 1325"/>
                <a:gd name="T94" fmla="*/ 24973 w 1534"/>
                <a:gd name="T95" fmla="*/ 11464 h 1325"/>
                <a:gd name="T96" fmla="*/ 25486 w 1534"/>
                <a:gd name="T97" fmla="*/ 11857 h 1325"/>
                <a:gd name="T98" fmla="*/ 25800 w 1534"/>
                <a:gd name="T99" fmla="*/ 12295 h 1325"/>
                <a:gd name="T100" fmla="*/ 25853 w 1534"/>
                <a:gd name="T101" fmla="*/ 12960 h 1325"/>
                <a:gd name="T102" fmla="*/ 25651 w 1534"/>
                <a:gd name="T103" fmla="*/ 13586 h 1325"/>
                <a:gd name="T104" fmla="*/ 25407 w 1534"/>
                <a:gd name="T105" fmla="*/ 14313 h 1325"/>
                <a:gd name="T106" fmla="*/ 25377 w 1534"/>
                <a:gd name="T107" fmla="*/ 14849 h 1325"/>
                <a:gd name="T108" fmla="*/ 25535 w 1534"/>
                <a:gd name="T109" fmla="*/ 15506 h 1325"/>
                <a:gd name="T110" fmla="*/ 25863 w 1534"/>
                <a:gd name="T111" fmla="*/ 15934 h 1325"/>
                <a:gd name="T112" fmla="*/ 26385 w 1534"/>
                <a:gd name="T113" fmla="*/ 16425 h 1325"/>
                <a:gd name="T114" fmla="*/ 27110 w 1534"/>
                <a:gd name="T115" fmla="*/ 16768 h 1325"/>
                <a:gd name="T116" fmla="*/ 27835 w 1534"/>
                <a:gd name="T117" fmla="*/ 16952 h 1325"/>
                <a:gd name="T118" fmla="*/ 28674 w 1534"/>
                <a:gd name="T119" fmla="*/ 17009 h 13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34"/>
                <a:gd name="T181" fmla="*/ 0 h 1325"/>
                <a:gd name="T182" fmla="*/ 1534 w 1534"/>
                <a:gd name="T183" fmla="*/ 1325 h 13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34" h="1325">
                  <a:moveTo>
                    <a:pt x="1534" y="1091"/>
                  </a:moveTo>
                  <a:lnTo>
                    <a:pt x="1534" y="1325"/>
                  </a:lnTo>
                  <a:lnTo>
                    <a:pt x="2" y="1325"/>
                  </a:lnTo>
                  <a:lnTo>
                    <a:pt x="0" y="267"/>
                  </a:lnTo>
                  <a:lnTo>
                    <a:pt x="133" y="267"/>
                  </a:lnTo>
                  <a:lnTo>
                    <a:pt x="139" y="258"/>
                  </a:lnTo>
                  <a:lnTo>
                    <a:pt x="143" y="245"/>
                  </a:lnTo>
                  <a:lnTo>
                    <a:pt x="143" y="234"/>
                  </a:lnTo>
                  <a:lnTo>
                    <a:pt x="141" y="221"/>
                  </a:lnTo>
                  <a:lnTo>
                    <a:pt x="136" y="204"/>
                  </a:lnTo>
                  <a:lnTo>
                    <a:pt x="131" y="183"/>
                  </a:lnTo>
                  <a:lnTo>
                    <a:pt x="125" y="169"/>
                  </a:lnTo>
                  <a:lnTo>
                    <a:pt x="120" y="151"/>
                  </a:lnTo>
                  <a:lnTo>
                    <a:pt x="119" y="135"/>
                  </a:lnTo>
                  <a:lnTo>
                    <a:pt x="119" y="118"/>
                  </a:lnTo>
                  <a:lnTo>
                    <a:pt x="120" y="103"/>
                  </a:lnTo>
                  <a:lnTo>
                    <a:pt x="125" y="86"/>
                  </a:lnTo>
                  <a:lnTo>
                    <a:pt x="132" y="71"/>
                  </a:lnTo>
                  <a:lnTo>
                    <a:pt x="143" y="59"/>
                  </a:lnTo>
                  <a:lnTo>
                    <a:pt x="157" y="45"/>
                  </a:lnTo>
                  <a:lnTo>
                    <a:pt x="171" y="34"/>
                  </a:lnTo>
                  <a:lnTo>
                    <a:pt x="185" y="24"/>
                  </a:lnTo>
                  <a:lnTo>
                    <a:pt x="201" y="15"/>
                  </a:lnTo>
                  <a:lnTo>
                    <a:pt x="220" y="8"/>
                  </a:lnTo>
                  <a:lnTo>
                    <a:pt x="241" y="4"/>
                  </a:lnTo>
                  <a:lnTo>
                    <a:pt x="264" y="1"/>
                  </a:lnTo>
                  <a:lnTo>
                    <a:pt x="282" y="0"/>
                  </a:lnTo>
                  <a:lnTo>
                    <a:pt x="302" y="0"/>
                  </a:lnTo>
                  <a:lnTo>
                    <a:pt x="321" y="1"/>
                  </a:lnTo>
                  <a:lnTo>
                    <a:pt x="335" y="4"/>
                  </a:lnTo>
                  <a:lnTo>
                    <a:pt x="353" y="8"/>
                  </a:lnTo>
                  <a:lnTo>
                    <a:pt x="370" y="13"/>
                  </a:lnTo>
                  <a:lnTo>
                    <a:pt x="383" y="20"/>
                  </a:lnTo>
                  <a:lnTo>
                    <a:pt x="398" y="30"/>
                  </a:lnTo>
                  <a:lnTo>
                    <a:pt x="411" y="41"/>
                  </a:lnTo>
                  <a:lnTo>
                    <a:pt x="425" y="54"/>
                  </a:lnTo>
                  <a:lnTo>
                    <a:pt x="437" y="67"/>
                  </a:lnTo>
                  <a:lnTo>
                    <a:pt x="446" y="82"/>
                  </a:lnTo>
                  <a:lnTo>
                    <a:pt x="452" y="99"/>
                  </a:lnTo>
                  <a:lnTo>
                    <a:pt x="458" y="119"/>
                  </a:lnTo>
                  <a:lnTo>
                    <a:pt x="458" y="138"/>
                  </a:lnTo>
                  <a:lnTo>
                    <a:pt x="452" y="157"/>
                  </a:lnTo>
                  <a:lnTo>
                    <a:pt x="447" y="176"/>
                  </a:lnTo>
                  <a:lnTo>
                    <a:pt x="442" y="195"/>
                  </a:lnTo>
                  <a:lnTo>
                    <a:pt x="435" y="216"/>
                  </a:lnTo>
                  <a:lnTo>
                    <a:pt x="431" y="233"/>
                  </a:lnTo>
                  <a:lnTo>
                    <a:pt x="431" y="242"/>
                  </a:lnTo>
                  <a:lnTo>
                    <a:pt x="434" y="250"/>
                  </a:lnTo>
                  <a:lnTo>
                    <a:pt x="438" y="260"/>
                  </a:lnTo>
                  <a:lnTo>
                    <a:pt x="692" y="260"/>
                  </a:lnTo>
                  <a:lnTo>
                    <a:pt x="687" y="304"/>
                  </a:lnTo>
                  <a:lnTo>
                    <a:pt x="685" y="330"/>
                  </a:lnTo>
                  <a:lnTo>
                    <a:pt x="687" y="351"/>
                  </a:lnTo>
                  <a:lnTo>
                    <a:pt x="688" y="371"/>
                  </a:lnTo>
                  <a:lnTo>
                    <a:pt x="691" y="392"/>
                  </a:lnTo>
                  <a:lnTo>
                    <a:pt x="695" y="413"/>
                  </a:lnTo>
                  <a:lnTo>
                    <a:pt x="703" y="428"/>
                  </a:lnTo>
                  <a:lnTo>
                    <a:pt x="712" y="439"/>
                  </a:lnTo>
                  <a:lnTo>
                    <a:pt x="724" y="450"/>
                  </a:lnTo>
                  <a:lnTo>
                    <a:pt x="740" y="458"/>
                  </a:lnTo>
                  <a:lnTo>
                    <a:pt x="757" y="464"/>
                  </a:lnTo>
                  <a:lnTo>
                    <a:pt x="774" y="467"/>
                  </a:lnTo>
                  <a:lnTo>
                    <a:pt x="793" y="468"/>
                  </a:lnTo>
                  <a:lnTo>
                    <a:pt x="814" y="468"/>
                  </a:lnTo>
                  <a:lnTo>
                    <a:pt x="837" y="465"/>
                  </a:lnTo>
                  <a:lnTo>
                    <a:pt x="853" y="464"/>
                  </a:lnTo>
                  <a:lnTo>
                    <a:pt x="877" y="462"/>
                  </a:lnTo>
                  <a:lnTo>
                    <a:pt x="901" y="459"/>
                  </a:lnTo>
                  <a:lnTo>
                    <a:pt x="927" y="459"/>
                  </a:lnTo>
                  <a:lnTo>
                    <a:pt x="950" y="462"/>
                  </a:lnTo>
                  <a:lnTo>
                    <a:pt x="972" y="465"/>
                  </a:lnTo>
                  <a:lnTo>
                    <a:pt x="995" y="472"/>
                  </a:lnTo>
                  <a:lnTo>
                    <a:pt x="1014" y="480"/>
                  </a:lnTo>
                  <a:lnTo>
                    <a:pt x="1032" y="491"/>
                  </a:lnTo>
                  <a:lnTo>
                    <a:pt x="1044" y="504"/>
                  </a:lnTo>
                  <a:lnTo>
                    <a:pt x="1055" y="520"/>
                  </a:lnTo>
                  <a:lnTo>
                    <a:pt x="1062" y="536"/>
                  </a:lnTo>
                  <a:lnTo>
                    <a:pt x="1064" y="553"/>
                  </a:lnTo>
                  <a:lnTo>
                    <a:pt x="1062" y="572"/>
                  </a:lnTo>
                  <a:lnTo>
                    <a:pt x="1060" y="591"/>
                  </a:lnTo>
                  <a:lnTo>
                    <a:pt x="1062" y="609"/>
                  </a:lnTo>
                  <a:lnTo>
                    <a:pt x="1064" y="626"/>
                  </a:lnTo>
                  <a:lnTo>
                    <a:pt x="1071" y="641"/>
                  </a:lnTo>
                  <a:lnTo>
                    <a:pt x="1079" y="657"/>
                  </a:lnTo>
                  <a:lnTo>
                    <a:pt x="1090" y="667"/>
                  </a:lnTo>
                  <a:lnTo>
                    <a:pt x="1105" y="678"/>
                  </a:lnTo>
                  <a:lnTo>
                    <a:pt x="1127" y="685"/>
                  </a:lnTo>
                  <a:lnTo>
                    <a:pt x="1149" y="691"/>
                  </a:lnTo>
                  <a:lnTo>
                    <a:pt x="1168" y="696"/>
                  </a:lnTo>
                  <a:lnTo>
                    <a:pt x="1191" y="700"/>
                  </a:lnTo>
                  <a:lnTo>
                    <a:pt x="1217" y="705"/>
                  </a:lnTo>
                  <a:lnTo>
                    <a:pt x="1240" y="709"/>
                  </a:lnTo>
                  <a:lnTo>
                    <a:pt x="1262" y="715"/>
                  </a:lnTo>
                  <a:lnTo>
                    <a:pt x="1281" y="721"/>
                  </a:lnTo>
                  <a:lnTo>
                    <a:pt x="1300" y="728"/>
                  </a:lnTo>
                  <a:lnTo>
                    <a:pt x="1314" y="737"/>
                  </a:lnTo>
                  <a:lnTo>
                    <a:pt x="1326" y="746"/>
                  </a:lnTo>
                  <a:lnTo>
                    <a:pt x="1342" y="762"/>
                  </a:lnTo>
                  <a:lnTo>
                    <a:pt x="1351" y="776"/>
                  </a:lnTo>
                  <a:lnTo>
                    <a:pt x="1359" y="791"/>
                  </a:lnTo>
                  <a:lnTo>
                    <a:pt x="1363" y="813"/>
                  </a:lnTo>
                  <a:lnTo>
                    <a:pt x="1361" y="833"/>
                  </a:lnTo>
                  <a:lnTo>
                    <a:pt x="1357" y="850"/>
                  </a:lnTo>
                  <a:lnTo>
                    <a:pt x="1351" y="873"/>
                  </a:lnTo>
                  <a:lnTo>
                    <a:pt x="1345" y="898"/>
                  </a:lnTo>
                  <a:lnTo>
                    <a:pt x="1338" y="920"/>
                  </a:lnTo>
                  <a:lnTo>
                    <a:pt x="1336" y="939"/>
                  </a:lnTo>
                  <a:lnTo>
                    <a:pt x="1336" y="954"/>
                  </a:lnTo>
                  <a:lnTo>
                    <a:pt x="1340" y="977"/>
                  </a:lnTo>
                  <a:lnTo>
                    <a:pt x="1345" y="996"/>
                  </a:lnTo>
                  <a:lnTo>
                    <a:pt x="1353" y="1010"/>
                  </a:lnTo>
                  <a:lnTo>
                    <a:pt x="1362" y="1024"/>
                  </a:lnTo>
                  <a:lnTo>
                    <a:pt x="1375" y="1039"/>
                  </a:lnTo>
                  <a:lnTo>
                    <a:pt x="1390" y="1055"/>
                  </a:lnTo>
                  <a:lnTo>
                    <a:pt x="1407" y="1068"/>
                  </a:lnTo>
                  <a:lnTo>
                    <a:pt x="1427" y="1078"/>
                  </a:lnTo>
                  <a:lnTo>
                    <a:pt x="1446" y="1084"/>
                  </a:lnTo>
                  <a:lnTo>
                    <a:pt x="1466" y="1089"/>
                  </a:lnTo>
                  <a:lnTo>
                    <a:pt x="1486" y="1091"/>
                  </a:lnTo>
                  <a:lnTo>
                    <a:pt x="1510" y="1093"/>
                  </a:lnTo>
                  <a:lnTo>
                    <a:pt x="1534" y="1091"/>
                  </a:lnTo>
                  <a:close/>
                </a:path>
              </a:pathLst>
            </a:custGeom>
            <a:solidFill>
              <a:schemeClr val="bg1">
                <a:lumMod val="85000"/>
              </a:schemeClr>
            </a:solidFill>
            <a:ln w="6350">
              <a:solidFill>
                <a:schemeClr val="folHlink"/>
              </a:solidFill>
              <a:round/>
              <a:headEnd/>
              <a:tailEnd/>
            </a:ln>
          </p:spPr>
          <p:txBody>
            <a:bodyPr lIns="45720" rIns="45720" anchor="ctr"/>
            <a:lstStyle/>
            <a:p>
              <a:pPr>
                <a:defRPr/>
              </a:pPr>
              <a:endParaRPr lang="tr-TR">
                <a:latin typeface="Calibri" pitchFamily="34" charset="0"/>
              </a:endParaRPr>
            </a:p>
          </p:txBody>
        </p:sp>
        <p:sp>
          <p:nvSpPr>
            <p:cNvPr id="14" name="Freeform 8"/>
            <p:cNvSpPr>
              <a:spLocks/>
            </p:cNvSpPr>
            <p:nvPr/>
          </p:nvSpPr>
          <p:spPr bwMode="auto">
            <a:xfrm>
              <a:off x="852" y="1026"/>
              <a:ext cx="1898" cy="1350"/>
            </a:xfrm>
            <a:custGeom>
              <a:avLst/>
              <a:gdLst>
                <a:gd name="T0" fmla="*/ 28733 w 1540"/>
                <a:gd name="T1" fmla="*/ 0 h 1110"/>
                <a:gd name="T2" fmla="*/ 2 w 1540"/>
                <a:gd name="T3" fmla="*/ 17201 h 1110"/>
                <a:gd name="T4" fmla="*/ 2711 w 1540"/>
                <a:gd name="T5" fmla="*/ 16859 h 1110"/>
                <a:gd name="T6" fmla="*/ 2633 w 1540"/>
                <a:gd name="T7" fmla="*/ 16295 h 1110"/>
                <a:gd name="T8" fmla="*/ 2334 w 1540"/>
                <a:gd name="T9" fmla="*/ 15543 h 1110"/>
                <a:gd name="T10" fmla="*/ 2230 w 1540"/>
                <a:gd name="T11" fmla="*/ 14913 h 1110"/>
                <a:gd name="T12" fmla="*/ 2432 w 1540"/>
                <a:gd name="T13" fmla="*/ 14261 h 1110"/>
                <a:gd name="T14" fmla="*/ 3047 w 1540"/>
                <a:gd name="T15" fmla="*/ 13729 h 1110"/>
                <a:gd name="T16" fmla="*/ 3759 w 1540"/>
                <a:gd name="T17" fmla="*/ 13326 h 1110"/>
                <a:gd name="T18" fmla="*/ 4664 w 1540"/>
                <a:gd name="T19" fmla="*/ 13130 h 1110"/>
                <a:gd name="T20" fmla="*/ 5953 w 1540"/>
                <a:gd name="T21" fmla="*/ 13136 h 1110"/>
                <a:gd name="T22" fmla="*/ 6819 w 1540"/>
                <a:gd name="T23" fmla="*/ 13265 h 1110"/>
                <a:gd name="T24" fmla="*/ 7644 w 1540"/>
                <a:gd name="T25" fmla="*/ 13710 h 1110"/>
                <a:gd name="T26" fmla="*/ 8235 w 1540"/>
                <a:gd name="T27" fmla="*/ 14244 h 1110"/>
                <a:gd name="T28" fmla="*/ 8474 w 1540"/>
                <a:gd name="T29" fmla="*/ 14784 h 1110"/>
                <a:gd name="T30" fmla="*/ 8414 w 1540"/>
                <a:gd name="T31" fmla="*/ 15423 h 1110"/>
                <a:gd name="T32" fmla="*/ 8235 w 1540"/>
                <a:gd name="T33" fmla="*/ 15986 h 1110"/>
                <a:gd name="T34" fmla="*/ 8022 w 1540"/>
                <a:gd name="T35" fmla="*/ 16567 h 1110"/>
                <a:gd name="T36" fmla="*/ 8121 w 1540"/>
                <a:gd name="T37" fmla="*/ 17130 h 1110"/>
                <a:gd name="T38" fmla="*/ 12894 w 1540"/>
                <a:gd name="T39" fmla="*/ 16508 h 1110"/>
                <a:gd name="T40" fmla="*/ 12934 w 1540"/>
                <a:gd name="T41" fmla="*/ 15749 h 1110"/>
                <a:gd name="T42" fmla="*/ 13005 w 1540"/>
                <a:gd name="T43" fmla="*/ 15127 h 1110"/>
                <a:gd name="T44" fmla="*/ 13218 w 1540"/>
                <a:gd name="T45" fmla="*/ 14569 h 1110"/>
                <a:gd name="T46" fmla="*/ 13668 w 1540"/>
                <a:gd name="T47" fmla="*/ 14188 h 1110"/>
                <a:gd name="T48" fmla="*/ 14263 w 1540"/>
                <a:gd name="T49" fmla="*/ 13984 h 1110"/>
                <a:gd name="T50" fmla="*/ 14924 w 1540"/>
                <a:gd name="T51" fmla="*/ 13948 h 1110"/>
                <a:gd name="T52" fmla="*/ 15734 w 1540"/>
                <a:gd name="T53" fmla="*/ 13954 h 1110"/>
                <a:gd name="T54" fmla="*/ 16477 w 1540"/>
                <a:gd name="T55" fmla="*/ 14029 h 1110"/>
                <a:gd name="T56" fmla="*/ 17432 w 1540"/>
                <a:gd name="T57" fmla="*/ 14053 h 1110"/>
                <a:gd name="T58" fmla="*/ 18271 w 1540"/>
                <a:gd name="T59" fmla="*/ 13954 h 1110"/>
                <a:gd name="T60" fmla="*/ 19027 w 1540"/>
                <a:gd name="T61" fmla="*/ 13764 h 1110"/>
                <a:gd name="T62" fmla="*/ 19604 w 1540"/>
                <a:gd name="T63" fmla="*/ 13377 h 1110"/>
                <a:gd name="T64" fmla="*/ 19927 w 1540"/>
                <a:gd name="T65" fmla="*/ 12903 h 1110"/>
                <a:gd name="T66" fmla="*/ 19927 w 1540"/>
                <a:gd name="T67" fmla="*/ 12348 h 1110"/>
                <a:gd name="T68" fmla="*/ 19927 w 1540"/>
                <a:gd name="T69" fmla="*/ 11739 h 1110"/>
                <a:gd name="T70" fmla="*/ 20116 w 1540"/>
                <a:gd name="T71" fmla="*/ 11246 h 1110"/>
                <a:gd name="T72" fmla="*/ 20454 w 1540"/>
                <a:gd name="T73" fmla="*/ 10847 h 1110"/>
                <a:gd name="T74" fmla="*/ 21179 w 1540"/>
                <a:gd name="T75" fmla="*/ 10586 h 1110"/>
                <a:gd name="T76" fmla="*/ 21937 w 1540"/>
                <a:gd name="T77" fmla="*/ 10412 h 1110"/>
                <a:gd name="T78" fmla="*/ 22857 w 1540"/>
                <a:gd name="T79" fmla="*/ 10269 h 1110"/>
                <a:gd name="T80" fmla="*/ 23679 w 1540"/>
                <a:gd name="T81" fmla="*/ 10119 h 1110"/>
                <a:gd name="T82" fmla="*/ 24363 w 1540"/>
                <a:gd name="T83" fmla="*/ 9917 h 1110"/>
                <a:gd name="T84" fmla="*/ 24884 w 1540"/>
                <a:gd name="T85" fmla="*/ 9611 h 1110"/>
                <a:gd name="T86" fmla="*/ 25346 w 1540"/>
                <a:gd name="T87" fmla="*/ 9171 h 1110"/>
                <a:gd name="T88" fmla="*/ 25554 w 1540"/>
                <a:gd name="T89" fmla="*/ 8590 h 1110"/>
                <a:gd name="T90" fmla="*/ 25464 w 1540"/>
                <a:gd name="T91" fmla="*/ 8012 h 1110"/>
                <a:gd name="T92" fmla="*/ 25209 w 1540"/>
                <a:gd name="T93" fmla="*/ 7281 h 1110"/>
                <a:gd name="T94" fmla="*/ 25070 w 1540"/>
                <a:gd name="T95" fmla="*/ 6659 h 1110"/>
                <a:gd name="T96" fmla="*/ 25118 w 1540"/>
                <a:gd name="T97" fmla="*/ 6063 h 1110"/>
                <a:gd name="T98" fmla="*/ 25348 w 1540"/>
                <a:gd name="T99" fmla="*/ 5539 h 1110"/>
                <a:gd name="T100" fmla="*/ 25777 w 1540"/>
                <a:gd name="T101" fmla="*/ 5084 h 1110"/>
                <a:gd name="T102" fmla="*/ 26399 w 1540"/>
                <a:gd name="T103" fmla="*/ 4653 h 1110"/>
                <a:gd name="T104" fmla="*/ 27134 w 1540"/>
                <a:gd name="T105" fmla="*/ 4383 h 1110"/>
                <a:gd name="T106" fmla="*/ 27850 w 1540"/>
                <a:gd name="T107" fmla="*/ 4280 h 1110"/>
                <a:gd name="T108" fmla="*/ 28733 w 1540"/>
                <a:gd name="T109" fmla="*/ 4280 h 111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40"/>
                <a:gd name="T166" fmla="*/ 0 h 1110"/>
                <a:gd name="T167" fmla="*/ 1540 w 1540"/>
                <a:gd name="T168" fmla="*/ 1110 h 111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40" h="1110">
                  <a:moveTo>
                    <a:pt x="1540" y="276"/>
                  </a:moveTo>
                  <a:lnTo>
                    <a:pt x="1540" y="0"/>
                  </a:lnTo>
                  <a:lnTo>
                    <a:pt x="0" y="0"/>
                  </a:lnTo>
                  <a:lnTo>
                    <a:pt x="2" y="1110"/>
                  </a:lnTo>
                  <a:lnTo>
                    <a:pt x="139" y="1110"/>
                  </a:lnTo>
                  <a:lnTo>
                    <a:pt x="145" y="1089"/>
                  </a:lnTo>
                  <a:lnTo>
                    <a:pt x="145" y="1074"/>
                  </a:lnTo>
                  <a:lnTo>
                    <a:pt x="141" y="1052"/>
                  </a:lnTo>
                  <a:lnTo>
                    <a:pt x="133" y="1030"/>
                  </a:lnTo>
                  <a:lnTo>
                    <a:pt x="125" y="1003"/>
                  </a:lnTo>
                  <a:lnTo>
                    <a:pt x="121" y="981"/>
                  </a:lnTo>
                  <a:lnTo>
                    <a:pt x="120" y="963"/>
                  </a:lnTo>
                  <a:lnTo>
                    <a:pt x="124" y="941"/>
                  </a:lnTo>
                  <a:lnTo>
                    <a:pt x="131" y="921"/>
                  </a:lnTo>
                  <a:lnTo>
                    <a:pt x="145" y="901"/>
                  </a:lnTo>
                  <a:lnTo>
                    <a:pt x="163" y="886"/>
                  </a:lnTo>
                  <a:lnTo>
                    <a:pt x="181" y="870"/>
                  </a:lnTo>
                  <a:lnTo>
                    <a:pt x="202" y="860"/>
                  </a:lnTo>
                  <a:lnTo>
                    <a:pt x="228" y="850"/>
                  </a:lnTo>
                  <a:lnTo>
                    <a:pt x="250" y="847"/>
                  </a:lnTo>
                  <a:lnTo>
                    <a:pt x="282" y="846"/>
                  </a:lnTo>
                  <a:lnTo>
                    <a:pt x="319" y="848"/>
                  </a:lnTo>
                  <a:lnTo>
                    <a:pt x="343" y="850"/>
                  </a:lnTo>
                  <a:lnTo>
                    <a:pt x="365" y="856"/>
                  </a:lnTo>
                  <a:lnTo>
                    <a:pt x="385" y="867"/>
                  </a:lnTo>
                  <a:lnTo>
                    <a:pt x="410" y="885"/>
                  </a:lnTo>
                  <a:lnTo>
                    <a:pt x="426" y="901"/>
                  </a:lnTo>
                  <a:lnTo>
                    <a:pt x="441" y="919"/>
                  </a:lnTo>
                  <a:lnTo>
                    <a:pt x="448" y="938"/>
                  </a:lnTo>
                  <a:lnTo>
                    <a:pt x="454" y="955"/>
                  </a:lnTo>
                  <a:lnTo>
                    <a:pt x="454" y="976"/>
                  </a:lnTo>
                  <a:lnTo>
                    <a:pt x="451" y="996"/>
                  </a:lnTo>
                  <a:lnTo>
                    <a:pt x="446" y="1015"/>
                  </a:lnTo>
                  <a:lnTo>
                    <a:pt x="441" y="1032"/>
                  </a:lnTo>
                  <a:lnTo>
                    <a:pt x="434" y="1051"/>
                  </a:lnTo>
                  <a:lnTo>
                    <a:pt x="430" y="1070"/>
                  </a:lnTo>
                  <a:lnTo>
                    <a:pt x="430" y="1087"/>
                  </a:lnTo>
                  <a:lnTo>
                    <a:pt x="435" y="1105"/>
                  </a:lnTo>
                  <a:lnTo>
                    <a:pt x="693" y="1105"/>
                  </a:lnTo>
                  <a:lnTo>
                    <a:pt x="691" y="1066"/>
                  </a:lnTo>
                  <a:lnTo>
                    <a:pt x="693" y="1038"/>
                  </a:lnTo>
                  <a:lnTo>
                    <a:pt x="693" y="1017"/>
                  </a:lnTo>
                  <a:lnTo>
                    <a:pt x="695" y="997"/>
                  </a:lnTo>
                  <a:lnTo>
                    <a:pt x="697" y="976"/>
                  </a:lnTo>
                  <a:lnTo>
                    <a:pt x="703" y="954"/>
                  </a:lnTo>
                  <a:lnTo>
                    <a:pt x="709" y="940"/>
                  </a:lnTo>
                  <a:lnTo>
                    <a:pt x="718" y="927"/>
                  </a:lnTo>
                  <a:lnTo>
                    <a:pt x="732" y="916"/>
                  </a:lnTo>
                  <a:lnTo>
                    <a:pt x="746" y="908"/>
                  </a:lnTo>
                  <a:lnTo>
                    <a:pt x="764" y="903"/>
                  </a:lnTo>
                  <a:lnTo>
                    <a:pt x="782" y="901"/>
                  </a:lnTo>
                  <a:lnTo>
                    <a:pt x="800" y="900"/>
                  </a:lnTo>
                  <a:lnTo>
                    <a:pt x="822" y="900"/>
                  </a:lnTo>
                  <a:lnTo>
                    <a:pt x="843" y="901"/>
                  </a:lnTo>
                  <a:lnTo>
                    <a:pt x="861" y="903"/>
                  </a:lnTo>
                  <a:lnTo>
                    <a:pt x="883" y="905"/>
                  </a:lnTo>
                  <a:lnTo>
                    <a:pt x="907" y="907"/>
                  </a:lnTo>
                  <a:lnTo>
                    <a:pt x="934" y="907"/>
                  </a:lnTo>
                  <a:lnTo>
                    <a:pt x="957" y="905"/>
                  </a:lnTo>
                  <a:lnTo>
                    <a:pt x="979" y="901"/>
                  </a:lnTo>
                  <a:lnTo>
                    <a:pt x="1003" y="896"/>
                  </a:lnTo>
                  <a:lnTo>
                    <a:pt x="1020" y="888"/>
                  </a:lnTo>
                  <a:lnTo>
                    <a:pt x="1039" y="878"/>
                  </a:lnTo>
                  <a:lnTo>
                    <a:pt x="1051" y="863"/>
                  </a:lnTo>
                  <a:lnTo>
                    <a:pt x="1063" y="848"/>
                  </a:lnTo>
                  <a:lnTo>
                    <a:pt x="1068" y="833"/>
                  </a:lnTo>
                  <a:lnTo>
                    <a:pt x="1071" y="815"/>
                  </a:lnTo>
                  <a:lnTo>
                    <a:pt x="1068" y="797"/>
                  </a:lnTo>
                  <a:lnTo>
                    <a:pt x="1067" y="778"/>
                  </a:lnTo>
                  <a:lnTo>
                    <a:pt x="1068" y="758"/>
                  </a:lnTo>
                  <a:lnTo>
                    <a:pt x="1072" y="743"/>
                  </a:lnTo>
                  <a:lnTo>
                    <a:pt x="1078" y="726"/>
                  </a:lnTo>
                  <a:lnTo>
                    <a:pt x="1086" y="711"/>
                  </a:lnTo>
                  <a:lnTo>
                    <a:pt x="1096" y="700"/>
                  </a:lnTo>
                  <a:lnTo>
                    <a:pt x="1113" y="690"/>
                  </a:lnTo>
                  <a:lnTo>
                    <a:pt x="1135" y="683"/>
                  </a:lnTo>
                  <a:lnTo>
                    <a:pt x="1156" y="677"/>
                  </a:lnTo>
                  <a:lnTo>
                    <a:pt x="1176" y="672"/>
                  </a:lnTo>
                  <a:lnTo>
                    <a:pt x="1197" y="667"/>
                  </a:lnTo>
                  <a:lnTo>
                    <a:pt x="1225" y="663"/>
                  </a:lnTo>
                  <a:lnTo>
                    <a:pt x="1246" y="659"/>
                  </a:lnTo>
                  <a:lnTo>
                    <a:pt x="1269" y="653"/>
                  </a:lnTo>
                  <a:lnTo>
                    <a:pt x="1288" y="647"/>
                  </a:lnTo>
                  <a:lnTo>
                    <a:pt x="1306" y="640"/>
                  </a:lnTo>
                  <a:lnTo>
                    <a:pt x="1321" y="631"/>
                  </a:lnTo>
                  <a:lnTo>
                    <a:pt x="1334" y="621"/>
                  </a:lnTo>
                  <a:lnTo>
                    <a:pt x="1349" y="606"/>
                  </a:lnTo>
                  <a:lnTo>
                    <a:pt x="1358" y="592"/>
                  </a:lnTo>
                  <a:lnTo>
                    <a:pt x="1366" y="575"/>
                  </a:lnTo>
                  <a:lnTo>
                    <a:pt x="1370" y="554"/>
                  </a:lnTo>
                  <a:lnTo>
                    <a:pt x="1367" y="536"/>
                  </a:lnTo>
                  <a:lnTo>
                    <a:pt x="1365" y="517"/>
                  </a:lnTo>
                  <a:lnTo>
                    <a:pt x="1358" y="495"/>
                  </a:lnTo>
                  <a:lnTo>
                    <a:pt x="1351" y="470"/>
                  </a:lnTo>
                  <a:lnTo>
                    <a:pt x="1345" y="448"/>
                  </a:lnTo>
                  <a:lnTo>
                    <a:pt x="1344" y="430"/>
                  </a:lnTo>
                  <a:lnTo>
                    <a:pt x="1344" y="413"/>
                  </a:lnTo>
                  <a:lnTo>
                    <a:pt x="1346" y="391"/>
                  </a:lnTo>
                  <a:lnTo>
                    <a:pt x="1353" y="372"/>
                  </a:lnTo>
                  <a:lnTo>
                    <a:pt x="1359" y="358"/>
                  </a:lnTo>
                  <a:lnTo>
                    <a:pt x="1369" y="344"/>
                  </a:lnTo>
                  <a:lnTo>
                    <a:pt x="1382" y="328"/>
                  </a:lnTo>
                  <a:lnTo>
                    <a:pt x="1397" y="313"/>
                  </a:lnTo>
                  <a:lnTo>
                    <a:pt x="1415" y="300"/>
                  </a:lnTo>
                  <a:lnTo>
                    <a:pt x="1435" y="289"/>
                  </a:lnTo>
                  <a:lnTo>
                    <a:pt x="1454" y="283"/>
                  </a:lnTo>
                  <a:lnTo>
                    <a:pt x="1473" y="279"/>
                  </a:lnTo>
                  <a:lnTo>
                    <a:pt x="1492" y="276"/>
                  </a:lnTo>
                  <a:lnTo>
                    <a:pt x="1516" y="276"/>
                  </a:lnTo>
                  <a:lnTo>
                    <a:pt x="1540" y="276"/>
                  </a:lnTo>
                  <a:close/>
                </a:path>
              </a:pathLst>
            </a:custGeom>
            <a:solidFill>
              <a:schemeClr val="bg1">
                <a:lumMod val="50000"/>
              </a:schemeClr>
            </a:solidFill>
            <a:ln w="6350">
              <a:solidFill>
                <a:schemeClr val="folHlink"/>
              </a:solidFill>
              <a:round/>
              <a:headEnd/>
              <a:tailEnd/>
            </a:ln>
          </p:spPr>
          <p:txBody>
            <a:bodyPr lIns="45720" rIns="45720"/>
            <a:lstStyle/>
            <a:p>
              <a:pPr>
                <a:defRPr/>
              </a:pPr>
              <a:endParaRPr lang="tr-TR">
                <a:latin typeface="Calibri" pitchFamily="34" charset="0"/>
              </a:endParaRPr>
            </a:p>
          </p:txBody>
        </p:sp>
        <p:sp>
          <p:nvSpPr>
            <p:cNvPr id="15" name="Freeform 9"/>
            <p:cNvSpPr>
              <a:spLocks/>
            </p:cNvSpPr>
            <p:nvPr/>
          </p:nvSpPr>
          <p:spPr bwMode="auto">
            <a:xfrm>
              <a:off x="1690" y="1360"/>
              <a:ext cx="2104" cy="2024"/>
            </a:xfrm>
            <a:custGeom>
              <a:avLst/>
              <a:gdLst>
                <a:gd name="T0" fmla="*/ 55041729 w 1707"/>
                <a:gd name="T1" fmla="*/ 11078954 h 1662"/>
                <a:gd name="T2" fmla="*/ 53050879 w 1707"/>
                <a:gd name="T3" fmla="*/ 5242804 h 1662"/>
                <a:gd name="T4" fmla="*/ 59780088 w 1707"/>
                <a:gd name="T5" fmla="*/ 631199 h 1662"/>
                <a:gd name="T6" fmla="*/ 75099551 w 1707"/>
                <a:gd name="T7" fmla="*/ 161264 h 1662"/>
                <a:gd name="T8" fmla="*/ 82738042 w 1707"/>
                <a:gd name="T9" fmla="*/ 2860653 h 1662"/>
                <a:gd name="T10" fmla="*/ 84400140 w 1707"/>
                <a:gd name="T11" fmla="*/ 7603065 h 1662"/>
                <a:gd name="T12" fmla="*/ 82983058 w 1707"/>
                <a:gd name="T13" fmla="*/ 12724400 h 1662"/>
                <a:gd name="T14" fmla="*/ 90338018 w 1707"/>
                <a:gd name="T15" fmla="*/ 15734513 h 1662"/>
                <a:gd name="T16" fmla="*/ 101706547 w 1707"/>
                <a:gd name="T17" fmla="*/ 16989432 h 1662"/>
                <a:gd name="T18" fmla="*/ 106347247 w 1707"/>
                <a:gd name="T19" fmla="*/ 19364715 h 1662"/>
                <a:gd name="T20" fmla="*/ 106573015 w 1707"/>
                <a:gd name="T21" fmla="*/ 22671161 h 1662"/>
                <a:gd name="T22" fmla="*/ 110942668 w 1707"/>
                <a:gd name="T23" fmla="*/ 25719757 h 1662"/>
                <a:gd name="T24" fmla="*/ 119910976 w 1707"/>
                <a:gd name="T25" fmla="*/ 26297661 h 1662"/>
                <a:gd name="T26" fmla="*/ 129582066 w 1707"/>
                <a:gd name="T27" fmla="*/ 26105988 h 1662"/>
                <a:gd name="T28" fmla="*/ 135399567 w 1707"/>
                <a:gd name="T29" fmla="*/ 27579966 h 1662"/>
                <a:gd name="T30" fmla="*/ 136744785 w 1707"/>
                <a:gd name="T31" fmla="*/ 32822762 h 1662"/>
                <a:gd name="T32" fmla="*/ 135399567 w 1707"/>
                <a:gd name="T33" fmla="*/ 39887071 h 1662"/>
                <a:gd name="T34" fmla="*/ 129506495 w 1707"/>
                <a:gd name="T35" fmla="*/ 41554213 h 1662"/>
                <a:gd name="T36" fmla="*/ 118874196 w 1707"/>
                <a:gd name="T37" fmla="*/ 41332318 h 1662"/>
                <a:gd name="T38" fmla="*/ 111199358 w 1707"/>
                <a:gd name="T39" fmla="*/ 41900539 h 1662"/>
                <a:gd name="T40" fmla="*/ 106747981 w 1707"/>
                <a:gd name="T41" fmla="*/ 43980518 h 1662"/>
                <a:gd name="T42" fmla="*/ 106347247 w 1707"/>
                <a:gd name="T43" fmla="*/ 47938925 h 1662"/>
                <a:gd name="T44" fmla="*/ 101407653 w 1707"/>
                <a:gd name="T45" fmla="*/ 50726326 h 1662"/>
                <a:gd name="T46" fmla="*/ 92311395 w 1707"/>
                <a:gd name="T47" fmla="*/ 51655173 h 1662"/>
                <a:gd name="T48" fmla="*/ 84400140 w 1707"/>
                <a:gd name="T49" fmla="*/ 53570661 h 1662"/>
                <a:gd name="T50" fmla="*/ 82738042 w 1707"/>
                <a:gd name="T51" fmla="*/ 57493255 h 1662"/>
                <a:gd name="T52" fmla="*/ 84400140 w 1707"/>
                <a:gd name="T53" fmla="*/ 62260131 h 1662"/>
                <a:gd name="T54" fmla="*/ 80760662 w 1707"/>
                <a:gd name="T55" fmla="*/ 66816415 h 1662"/>
                <a:gd name="T56" fmla="*/ 74095981 w 1707"/>
                <a:gd name="T57" fmla="*/ 69204256 h 1662"/>
                <a:gd name="T58" fmla="*/ 63796417 w 1707"/>
                <a:gd name="T59" fmla="*/ 69475838 h 1662"/>
                <a:gd name="T60" fmla="*/ 56197664 w 1707"/>
                <a:gd name="T61" fmla="*/ 67639342 h 1662"/>
                <a:gd name="T62" fmla="*/ 52588024 w 1707"/>
                <a:gd name="T63" fmla="*/ 64311351 h 1662"/>
                <a:gd name="T64" fmla="*/ 53479972 w 1707"/>
                <a:gd name="T65" fmla="*/ 60247063 h 1662"/>
                <a:gd name="T66" fmla="*/ 54032006 w 1707"/>
                <a:gd name="T67" fmla="*/ 56650024 h 1662"/>
                <a:gd name="T68" fmla="*/ 48954995 w 1707"/>
                <a:gd name="T69" fmla="*/ 54085882 h 1662"/>
                <a:gd name="T70" fmla="*/ 40449967 w 1707"/>
                <a:gd name="T71" fmla="*/ 53120636 h 1662"/>
                <a:gd name="T72" fmla="*/ 32396266 w 1707"/>
                <a:gd name="T73" fmla="*/ 51592003 h 1662"/>
                <a:gd name="T74" fmla="*/ 30269163 w 1707"/>
                <a:gd name="T75" fmla="*/ 47628023 h 1662"/>
                <a:gd name="T76" fmla="*/ 27878704 w 1707"/>
                <a:gd name="T77" fmla="*/ 44291030 h 1662"/>
                <a:gd name="T78" fmla="*/ 19685028 w 1707"/>
                <a:gd name="T79" fmla="*/ 43054515 h 1662"/>
                <a:gd name="T80" fmla="*/ 11504126 w 1707"/>
                <a:gd name="T81" fmla="*/ 43374458 h 1662"/>
                <a:gd name="T82" fmla="*/ 2691957 w 1707"/>
                <a:gd name="T83" fmla="*/ 42364592 h 1662"/>
                <a:gd name="T84" fmla="*/ 1 w 1707"/>
                <a:gd name="T85" fmla="*/ 37699144 h 1662"/>
                <a:gd name="T86" fmla="*/ 622849 w 1707"/>
                <a:gd name="T87" fmla="*/ 31064811 h 1662"/>
                <a:gd name="T88" fmla="*/ 3318029 w 1707"/>
                <a:gd name="T89" fmla="*/ 27067843 h 1662"/>
                <a:gd name="T90" fmla="*/ 10039080 w 1707"/>
                <a:gd name="T91" fmla="*/ 26004159 h 1662"/>
                <a:gd name="T92" fmla="*/ 20317219 w 1707"/>
                <a:gd name="T93" fmla="*/ 26370866 h 1662"/>
                <a:gd name="T94" fmla="*/ 29198029 w 1707"/>
                <a:gd name="T95" fmla="*/ 24773821 h 1662"/>
                <a:gd name="T96" fmla="*/ 30769449 w 1707"/>
                <a:gd name="T97" fmla="*/ 21077506 h 1662"/>
                <a:gd name="T98" fmla="*/ 34058463 w 1707"/>
                <a:gd name="T99" fmla="*/ 17463617 h 1662"/>
                <a:gd name="T100" fmla="*/ 43608002 w 1707"/>
                <a:gd name="T101" fmla="*/ 16132805 h 16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7"/>
                <a:gd name="T154" fmla="*/ 0 h 1662"/>
                <a:gd name="T155" fmla="*/ 1707 w 1707"/>
                <a:gd name="T156" fmla="*/ 1662 h 16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7" h="1662">
                  <a:moveTo>
                    <a:pt x="650" y="347"/>
                  </a:moveTo>
                  <a:lnTo>
                    <a:pt x="668" y="328"/>
                  </a:lnTo>
                  <a:lnTo>
                    <a:pt x="679" y="311"/>
                  </a:lnTo>
                  <a:lnTo>
                    <a:pt x="686" y="291"/>
                  </a:lnTo>
                  <a:lnTo>
                    <a:pt x="686" y="265"/>
                  </a:lnTo>
                  <a:lnTo>
                    <a:pt x="678" y="235"/>
                  </a:lnTo>
                  <a:lnTo>
                    <a:pt x="671" y="210"/>
                  </a:lnTo>
                  <a:lnTo>
                    <a:pt x="662" y="180"/>
                  </a:lnTo>
                  <a:lnTo>
                    <a:pt x="658" y="146"/>
                  </a:lnTo>
                  <a:lnTo>
                    <a:pt x="662" y="126"/>
                  </a:lnTo>
                  <a:lnTo>
                    <a:pt x="669" y="102"/>
                  </a:lnTo>
                  <a:lnTo>
                    <a:pt x="682" y="76"/>
                  </a:lnTo>
                  <a:lnTo>
                    <a:pt x="701" y="51"/>
                  </a:lnTo>
                  <a:lnTo>
                    <a:pt x="725" y="31"/>
                  </a:lnTo>
                  <a:lnTo>
                    <a:pt x="746" y="15"/>
                  </a:lnTo>
                  <a:lnTo>
                    <a:pt x="775" y="6"/>
                  </a:lnTo>
                  <a:lnTo>
                    <a:pt x="810" y="1"/>
                  </a:lnTo>
                  <a:lnTo>
                    <a:pt x="847" y="0"/>
                  </a:lnTo>
                  <a:lnTo>
                    <a:pt x="898" y="0"/>
                  </a:lnTo>
                  <a:lnTo>
                    <a:pt x="937" y="4"/>
                  </a:lnTo>
                  <a:lnTo>
                    <a:pt x="960" y="11"/>
                  </a:lnTo>
                  <a:lnTo>
                    <a:pt x="977" y="20"/>
                  </a:lnTo>
                  <a:lnTo>
                    <a:pt x="996" y="31"/>
                  </a:lnTo>
                  <a:lnTo>
                    <a:pt x="1015" y="47"/>
                  </a:lnTo>
                  <a:lnTo>
                    <a:pt x="1032" y="68"/>
                  </a:lnTo>
                  <a:lnTo>
                    <a:pt x="1045" y="87"/>
                  </a:lnTo>
                  <a:lnTo>
                    <a:pt x="1052" y="104"/>
                  </a:lnTo>
                  <a:lnTo>
                    <a:pt x="1057" y="132"/>
                  </a:lnTo>
                  <a:lnTo>
                    <a:pt x="1057" y="157"/>
                  </a:lnTo>
                  <a:lnTo>
                    <a:pt x="1053" y="182"/>
                  </a:lnTo>
                  <a:lnTo>
                    <a:pt x="1048" y="201"/>
                  </a:lnTo>
                  <a:lnTo>
                    <a:pt x="1041" y="231"/>
                  </a:lnTo>
                  <a:lnTo>
                    <a:pt x="1032" y="263"/>
                  </a:lnTo>
                  <a:lnTo>
                    <a:pt x="1028" y="283"/>
                  </a:lnTo>
                  <a:lnTo>
                    <a:pt x="1035" y="304"/>
                  </a:lnTo>
                  <a:lnTo>
                    <a:pt x="1043" y="318"/>
                  </a:lnTo>
                  <a:lnTo>
                    <a:pt x="1057" y="337"/>
                  </a:lnTo>
                  <a:lnTo>
                    <a:pt x="1078" y="352"/>
                  </a:lnTo>
                  <a:lnTo>
                    <a:pt x="1098" y="365"/>
                  </a:lnTo>
                  <a:lnTo>
                    <a:pt x="1128" y="376"/>
                  </a:lnTo>
                  <a:lnTo>
                    <a:pt x="1157" y="383"/>
                  </a:lnTo>
                  <a:lnTo>
                    <a:pt x="1185" y="389"/>
                  </a:lnTo>
                  <a:lnTo>
                    <a:pt x="1214" y="392"/>
                  </a:lnTo>
                  <a:lnTo>
                    <a:pt x="1245" y="399"/>
                  </a:lnTo>
                  <a:lnTo>
                    <a:pt x="1269" y="406"/>
                  </a:lnTo>
                  <a:lnTo>
                    <a:pt x="1287" y="415"/>
                  </a:lnTo>
                  <a:lnTo>
                    <a:pt x="1302" y="424"/>
                  </a:lnTo>
                  <a:lnTo>
                    <a:pt x="1313" y="435"/>
                  </a:lnTo>
                  <a:lnTo>
                    <a:pt x="1320" y="448"/>
                  </a:lnTo>
                  <a:lnTo>
                    <a:pt x="1327" y="463"/>
                  </a:lnTo>
                  <a:lnTo>
                    <a:pt x="1330" y="477"/>
                  </a:lnTo>
                  <a:lnTo>
                    <a:pt x="1332" y="490"/>
                  </a:lnTo>
                  <a:lnTo>
                    <a:pt x="1332" y="508"/>
                  </a:lnTo>
                  <a:lnTo>
                    <a:pt x="1330" y="528"/>
                  </a:lnTo>
                  <a:lnTo>
                    <a:pt x="1330" y="543"/>
                  </a:lnTo>
                  <a:lnTo>
                    <a:pt x="1334" y="562"/>
                  </a:lnTo>
                  <a:lnTo>
                    <a:pt x="1343" y="579"/>
                  </a:lnTo>
                  <a:lnTo>
                    <a:pt x="1354" y="593"/>
                  </a:lnTo>
                  <a:lnTo>
                    <a:pt x="1367" y="604"/>
                  </a:lnTo>
                  <a:lnTo>
                    <a:pt x="1384" y="615"/>
                  </a:lnTo>
                  <a:lnTo>
                    <a:pt x="1402" y="622"/>
                  </a:lnTo>
                  <a:lnTo>
                    <a:pt x="1428" y="627"/>
                  </a:lnTo>
                  <a:lnTo>
                    <a:pt x="1451" y="629"/>
                  </a:lnTo>
                  <a:lnTo>
                    <a:pt x="1472" y="631"/>
                  </a:lnTo>
                  <a:lnTo>
                    <a:pt x="1496" y="629"/>
                  </a:lnTo>
                  <a:lnTo>
                    <a:pt x="1525" y="627"/>
                  </a:lnTo>
                  <a:lnTo>
                    <a:pt x="1548" y="626"/>
                  </a:lnTo>
                  <a:lnTo>
                    <a:pt x="1571" y="624"/>
                  </a:lnTo>
                  <a:lnTo>
                    <a:pt x="1592" y="622"/>
                  </a:lnTo>
                  <a:lnTo>
                    <a:pt x="1617" y="624"/>
                  </a:lnTo>
                  <a:lnTo>
                    <a:pt x="1630" y="626"/>
                  </a:lnTo>
                  <a:lnTo>
                    <a:pt x="1646" y="629"/>
                  </a:lnTo>
                  <a:lnTo>
                    <a:pt x="1661" y="637"/>
                  </a:lnTo>
                  <a:lnTo>
                    <a:pt x="1677" y="647"/>
                  </a:lnTo>
                  <a:lnTo>
                    <a:pt x="1689" y="659"/>
                  </a:lnTo>
                  <a:lnTo>
                    <a:pt x="1698" y="677"/>
                  </a:lnTo>
                  <a:lnTo>
                    <a:pt x="1702" y="692"/>
                  </a:lnTo>
                  <a:lnTo>
                    <a:pt x="1705" y="711"/>
                  </a:lnTo>
                  <a:lnTo>
                    <a:pt x="1707" y="745"/>
                  </a:lnTo>
                  <a:lnTo>
                    <a:pt x="1706" y="785"/>
                  </a:lnTo>
                  <a:lnTo>
                    <a:pt x="1707" y="828"/>
                  </a:lnTo>
                  <a:lnTo>
                    <a:pt x="1704" y="878"/>
                  </a:lnTo>
                  <a:lnTo>
                    <a:pt x="1700" y="912"/>
                  </a:lnTo>
                  <a:lnTo>
                    <a:pt x="1696" y="939"/>
                  </a:lnTo>
                  <a:lnTo>
                    <a:pt x="1689" y="954"/>
                  </a:lnTo>
                  <a:lnTo>
                    <a:pt x="1678" y="968"/>
                  </a:lnTo>
                  <a:lnTo>
                    <a:pt x="1666" y="978"/>
                  </a:lnTo>
                  <a:lnTo>
                    <a:pt x="1650" y="986"/>
                  </a:lnTo>
                  <a:lnTo>
                    <a:pt x="1632" y="991"/>
                  </a:lnTo>
                  <a:lnTo>
                    <a:pt x="1616" y="994"/>
                  </a:lnTo>
                  <a:lnTo>
                    <a:pt x="1582" y="996"/>
                  </a:lnTo>
                  <a:lnTo>
                    <a:pt x="1553" y="994"/>
                  </a:lnTo>
                  <a:lnTo>
                    <a:pt x="1529" y="991"/>
                  </a:lnTo>
                  <a:lnTo>
                    <a:pt x="1508" y="990"/>
                  </a:lnTo>
                  <a:lnTo>
                    <a:pt x="1484" y="989"/>
                  </a:lnTo>
                  <a:lnTo>
                    <a:pt x="1463" y="989"/>
                  </a:lnTo>
                  <a:lnTo>
                    <a:pt x="1444" y="990"/>
                  </a:lnTo>
                  <a:lnTo>
                    <a:pt x="1424" y="991"/>
                  </a:lnTo>
                  <a:lnTo>
                    <a:pt x="1400" y="997"/>
                  </a:lnTo>
                  <a:lnTo>
                    <a:pt x="1387" y="1002"/>
                  </a:lnTo>
                  <a:lnTo>
                    <a:pt x="1375" y="1006"/>
                  </a:lnTo>
                  <a:lnTo>
                    <a:pt x="1359" y="1016"/>
                  </a:lnTo>
                  <a:lnTo>
                    <a:pt x="1348" y="1027"/>
                  </a:lnTo>
                  <a:lnTo>
                    <a:pt x="1340" y="1038"/>
                  </a:lnTo>
                  <a:lnTo>
                    <a:pt x="1332" y="1051"/>
                  </a:lnTo>
                  <a:lnTo>
                    <a:pt x="1328" y="1064"/>
                  </a:lnTo>
                  <a:lnTo>
                    <a:pt x="1327" y="1078"/>
                  </a:lnTo>
                  <a:lnTo>
                    <a:pt x="1328" y="1094"/>
                  </a:lnTo>
                  <a:lnTo>
                    <a:pt x="1328" y="1120"/>
                  </a:lnTo>
                  <a:lnTo>
                    <a:pt x="1327" y="1147"/>
                  </a:lnTo>
                  <a:lnTo>
                    <a:pt x="1319" y="1167"/>
                  </a:lnTo>
                  <a:lnTo>
                    <a:pt x="1311" y="1183"/>
                  </a:lnTo>
                  <a:lnTo>
                    <a:pt x="1299" y="1195"/>
                  </a:lnTo>
                  <a:lnTo>
                    <a:pt x="1282" y="1205"/>
                  </a:lnTo>
                  <a:lnTo>
                    <a:pt x="1265" y="1213"/>
                  </a:lnTo>
                  <a:lnTo>
                    <a:pt x="1245" y="1218"/>
                  </a:lnTo>
                  <a:lnTo>
                    <a:pt x="1219" y="1222"/>
                  </a:lnTo>
                  <a:lnTo>
                    <a:pt x="1198" y="1228"/>
                  </a:lnTo>
                  <a:lnTo>
                    <a:pt x="1173" y="1232"/>
                  </a:lnTo>
                  <a:lnTo>
                    <a:pt x="1152" y="1235"/>
                  </a:lnTo>
                  <a:lnTo>
                    <a:pt x="1128" y="1240"/>
                  </a:lnTo>
                  <a:lnTo>
                    <a:pt x="1109" y="1248"/>
                  </a:lnTo>
                  <a:lnTo>
                    <a:pt x="1088" y="1257"/>
                  </a:lnTo>
                  <a:lnTo>
                    <a:pt x="1068" y="1267"/>
                  </a:lnTo>
                  <a:lnTo>
                    <a:pt x="1053" y="1281"/>
                  </a:lnTo>
                  <a:lnTo>
                    <a:pt x="1040" y="1298"/>
                  </a:lnTo>
                  <a:lnTo>
                    <a:pt x="1029" y="1318"/>
                  </a:lnTo>
                  <a:lnTo>
                    <a:pt x="1027" y="1336"/>
                  </a:lnTo>
                  <a:lnTo>
                    <a:pt x="1028" y="1356"/>
                  </a:lnTo>
                  <a:lnTo>
                    <a:pt x="1032" y="1375"/>
                  </a:lnTo>
                  <a:lnTo>
                    <a:pt x="1039" y="1395"/>
                  </a:lnTo>
                  <a:lnTo>
                    <a:pt x="1044" y="1417"/>
                  </a:lnTo>
                  <a:lnTo>
                    <a:pt x="1048" y="1437"/>
                  </a:lnTo>
                  <a:lnTo>
                    <a:pt x="1053" y="1463"/>
                  </a:lnTo>
                  <a:lnTo>
                    <a:pt x="1053" y="1489"/>
                  </a:lnTo>
                  <a:lnTo>
                    <a:pt x="1047" y="1515"/>
                  </a:lnTo>
                  <a:lnTo>
                    <a:pt x="1040" y="1535"/>
                  </a:lnTo>
                  <a:lnTo>
                    <a:pt x="1032" y="1555"/>
                  </a:lnTo>
                  <a:lnTo>
                    <a:pt x="1021" y="1574"/>
                  </a:lnTo>
                  <a:lnTo>
                    <a:pt x="1007" y="1598"/>
                  </a:lnTo>
                  <a:lnTo>
                    <a:pt x="991" y="1613"/>
                  </a:lnTo>
                  <a:lnTo>
                    <a:pt x="977" y="1624"/>
                  </a:lnTo>
                  <a:lnTo>
                    <a:pt x="960" y="1637"/>
                  </a:lnTo>
                  <a:lnTo>
                    <a:pt x="941" y="1649"/>
                  </a:lnTo>
                  <a:lnTo>
                    <a:pt x="924" y="1655"/>
                  </a:lnTo>
                  <a:lnTo>
                    <a:pt x="908" y="1658"/>
                  </a:lnTo>
                  <a:lnTo>
                    <a:pt x="882" y="1661"/>
                  </a:lnTo>
                  <a:lnTo>
                    <a:pt x="851" y="1662"/>
                  </a:lnTo>
                  <a:lnTo>
                    <a:pt x="814" y="1661"/>
                  </a:lnTo>
                  <a:lnTo>
                    <a:pt x="797" y="1661"/>
                  </a:lnTo>
                  <a:lnTo>
                    <a:pt x="774" y="1657"/>
                  </a:lnTo>
                  <a:lnTo>
                    <a:pt x="750" y="1651"/>
                  </a:lnTo>
                  <a:lnTo>
                    <a:pt x="729" y="1640"/>
                  </a:lnTo>
                  <a:lnTo>
                    <a:pt x="715" y="1631"/>
                  </a:lnTo>
                  <a:lnTo>
                    <a:pt x="701" y="1618"/>
                  </a:lnTo>
                  <a:lnTo>
                    <a:pt x="689" y="1606"/>
                  </a:lnTo>
                  <a:lnTo>
                    <a:pt x="677" y="1591"/>
                  </a:lnTo>
                  <a:lnTo>
                    <a:pt x="668" y="1575"/>
                  </a:lnTo>
                  <a:lnTo>
                    <a:pt x="660" y="1557"/>
                  </a:lnTo>
                  <a:lnTo>
                    <a:pt x="656" y="1537"/>
                  </a:lnTo>
                  <a:lnTo>
                    <a:pt x="654" y="1521"/>
                  </a:lnTo>
                  <a:lnTo>
                    <a:pt x="654" y="1500"/>
                  </a:lnTo>
                  <a:lnTo>
                    <a:pt x="656" y="1482"/>
                  </a:lnTo>
                  <a:lnTo>
                    <a:pt x="662" y="1463"/>
                  </a:lnTo>
                  <a:lnTo>
                    <a:pt x="668" y="1441"/>
                  </a:lnTo>
                  <a:lnTo>
                    <a:pt x="674" y="1420"/>
                  </a:lnTo>
                  <a:lnTo>
                    <a:pt x="678" y="1401"/>
                  </a:lnTo>
                  <a:lnTo>
                    <a:pt x="679" y="1383"/>
                  </a:lnTo>
                  <a:lnTo>
                    <a:pt x="678" y="1369"/>
                  </a:lnTo>
                  <a:lnTo>
                    <a:pt x="674" y="1355"/>
                  </a:lnTo>
                  <a:lnTo>
                    <a:pt x="664" y="1337"/>
                  </a:lnTo>
                  <a:lnTo>
                    <a:pt x="653" y="1325"/>
                  </a:lnTo>
                  <a:lnTo>
                    <a:pt x="640" y="1312"/>
                  </a:lnTo>
                  <a:lnTo>
                    <a:pt x="625" y="1303"/>
                  </a:lnTo>
                  <a:lnTo>
                    <a:pt x="610" y="1293"/>
                  </a:lnTo>
                  <a:lnTo>
                    <a:pt x="589" y="1286"/>
                  </a:lnTo>
                  <a:lnTo>
                    <a:pt x="570" y="1281"/>
                  </a:lnTo>
                  <a:lnTo>
                    <a:pt x="546" y="1277"/>
                  </a:lnTo>
                  <a:lnTo>
                    <a:pt x="525" y="1274"/>
                  </a:lnTo>
                  <a:lnTo>
                    <a:pt x="505" y="1270"/>
                  </a:lnTo>
                  <a:lnTo>
                    <a:pt x="481" y="1265"/>
                  </a:lnTo>
                  <a:lnTo>
                    <a:pt x="461" y="1258"/>
                  </a:lnTo>
                  <a:lnTo>
                    <a:pt x="437" y="1252"/>
                  </a:lnTo>
                  <a:lnTo>
                    <a:pt x="419" y="1245"/>
                  </a:lnTo>
                  <a:lnTo>
                    <a:pt x="404" y="1234"/>
                  </a:lnTo>
                  <a:lnTo>
                    <a:pt x="392" y="1220"/>
                  </a:lnTo>
                  <a:lnTo>
                    <a:pt x="384" y="1202"/>
                  </a:lnTo>
                  <a:lnTo>
                    <a:pt x="378" y="1179"/>
                  </a:lnTo>
                  <a:lnTo>
                    <a:pt x="376" y="1160"/>
                  </a:lnTo>
                  <a:lnTo>
                    <a:pt x="378" y="1139"/>
                  </a:lnTo>
                  <a:lnTo>
                    <a:pt x="380" y="1122"/>
                  </a:lnTo>
                  <a:lnTo>
                    <a:pt x="378" y="1102"/>
                  </a:lnTo>
                  <a:lnTo>
                    <a:pt x="371" y="1087"/>
                  </a:lnTo>
                  <a:lnTo>
                    <a:pt x="359" y="1070"/>
                  </a:lnTo>
                  <a:lnTo>
                    <a:pt x="347" y="1059"/>
                  </a:lnTo>
                  <a:lnTo>
                    <a:pt x="332" y="1049"/>
                  </a:lnTo>
                  <a:lnTo>
                    <a:pt x="312" y="1042"/>
                  </a:lnTo>
                  <a:lnTo>
                    <a:pt x="290" y="1035"/>
                  </a:lnTo>
                  <a:lnTo>
                    <a:pt x="266" y="1032"/>
                  </a:lnTo>
                  <a:lnTo>
                    <a:pt x="246" y="1030"/>
                  </a:lnTo>
                  <a:lnTo>
                    <a:pt x="223" y="1030"/>
                  </a:lnTo>
                  <a:lnTo>
                    <a:pt x="203" y="1032"/>
                  </a:lnTo>
                  <a:lnTo>
                    <a:pt x="183" y="1033"/>
                  </a:lnTo>
                  <a:lnTo>
                    <a:pt x="163" y="1036"/>
                  </a:lnTo>
                  <a:lnTo>
                    <a:pt x="144" y="1038"/>
                  </a:lnTo>
                  <a:lnTo>
                    <a:pt x="110" y="1038"/>
                  </a:lnTo>
                  <a:lnTo>
                    <a:pt x="89" y="1037"/>
                  </a:lnTo>
                  <a:lnTo>
                    <a:pt x="66" y="1032"/>
                  </a:lnTo>
                  <a:lnTo>
                    <a:pt x="50" y="1025"/>
                  </a:lnTo>
                  <a:lnTo>
                    <a:pt x="33" y="1013"/>
                  </a:lnTo>
                  <a:lnTo>
                    <a:pt x="21" y="1000"/>
                  </a:lnTo>
                  <a:lnTo>
                    <a:pt x="13" y="986"/>
                  </a:lnTo>
                  <a:lnTo>
                    <a:pt x="4" y="959"/>
                  </a:lnTo>
                  <a:lnTo>
                    <a:pt x="3" y="931"/>
                  </a:lnTo>
                  <a:lnTo>
                    <a:pt x="1" y="902"/>
                  </a:lnTo>
                  <a:lnTo>
                    <a:pt x="0" y="867"/>
                  </a:lnTo>
                  <a:lnTo>
                    <a:pt x="3" y="836"/>
                  </a:lnTo>
                  <a:lnTo>
                    <a:pt x="4" y="803"/>
                  </a:lnTo>
                  <a:lnTo>
                    <a:pt x="5" y="774"/>
                  </a:lnTo>
                  <a:lnTo>
                    <a:pt x="8" y="743"/>
                  </a:lnTo>
                  <a:lnTo>
                    <a:pt x="12" y="719"/>
                  </a:lnTo>
                  <a:lnTo>
                    <a:pt x="16" y="693"/>
                  </a:lnTo>
                  <a:lnTo>
                    <a:pt x="21" y="673"/>
                  </a:lnTo>
                  <a:lnTo>
                    <a:pt x="29" y="660"/>
                  </a:lnTo>
                  <a:lnTo>
                    <a:pt x="41" y="647"/>
                  </a:lnTo>
                  <a:lnTo>
                    <a:pt x="53" y="639"/>
                  </a:lnTo>
                  <a:lnTo>
                    <a:pt x="69" y="629"/>
                  </a:lnTo>
                  <a:lnTo>
                    <a:pt x="84" y="627"/>
                  </a:lnTo>
                  <a:lnTo>
                    <a:pt x="102" y="624"/>
                  </a:lnTo>
                  <a:lnTo>
                    <a:pt x="126" y="622"/>
                  </a:lnTo>
                  <a:lnTo>
                    <a:pt x="148" y="624"/>
                  </a:lnTo>
                  <a:lnTo>
                    <a:pt x="177" y="627"/>
                  </a:lnTo>
                  <a:lnTo>
                    <a:pt x="202" y="628"/>
                  </a:lnTo>
                  <a:lnTo>
                    <a:pt x="223" y="629"/>
                  </a:lnTo>
                  <a:lnTo>
                    <a:pt x="253" y="631"/>
                  </a:lnTo>
                  <a:lnTo>
                    <a:pt x="283" y="627"/>
                  </a:lnTo>
                  <a:lnTo>
                    <a:pt x="308" y="622"/>
                  </a:lnTo>
                  <a:lnTo>
                    <a:pt x="332" y="614"/>
                  </a:lnTo>
                  <a:lnTo>
                    <a:pt x="348" y="606"/>
                  </a:lnTo>
                  <a:lnTo>
                    <a:pt x="364" y="593"/>
                  </a:lnTo>
                  <a:lnTo>
                    <a:pt x="376" y="576"/>
                  </a:lnTo>
                  <a:lnTo>
                    <a:pt x="384" y="560"/>
                  </a:lnTo>
                  <a:lnTo>
                    <a:pt x="387" y="542"/>
                  </a:lnTo>
                  <a:lnTo>
                    <a:pt x="386" y="529"/>
                  </a:lnTo>
                  <a:lnTo>
                    <a:pt x="384" y="504"/>
                  </a:lnTo>
                  <a:lnTo>
                    <a:pt x="386" y="479"/>
                  </a:lnTo>
                  <a:lnTo>
                    <a:pt x="391" y="461"/>
                  </a:lnTo>
                  <a:lnTo>
                    <a:pt x="398" y="443"/>
                  </a:lnTo>
                  <a:lnTo>
                    <a:pt x="407" y="430"/>
                  </a:lnTo>
                  <a:lnTo>
                    <a:pt x="425" y="417"/>
                  </a:lnTo>
                  <a:lnTo>
                    <a:pt x="445" y="407"/>
                  </a:lnTo>
                  <a:lnTo>
                    <a:pt x="471" y="400"/>
                  </a:lnTo>
                  <a:lnTo>
                    <a:pt x="496" y="394"/>
                  </a:lnTo>
                  <a:lnTo>
                    <a:pt x="517" y="390"/>
                  </a:lnTo>
                  <a:lnTo>
                    <a:pt x="544" y="386"/>
                  </a:lnTo>
                  <a:lnTo>
                    <a:pt x="569" y="381"/>
                  </a:lnTo>
                  <a:lnTo>
                    <a:pt x="598" y="374"/>
                  </a:lnTo>
                  <a:lnTo>
                    <a:pt x="626" y="364"/>
                  </a:lnTo>
                  <a:lnTo>
                    <a:pt x="650" y="347"/>
                  </a:lnTo>
                  <a:close/>
                </a:path>
              </a:pathLst>
            </a:custGeom>
            <a:solidFill>
              <a:srgbClr val="F11F33"/>
            </a:solidFill>
            <a:ln w="6350">
              <a:solidFill>
                <a:schemeClr val="folHlink"/>
              </a:solidFill>
              <a:round/>
              <a:headEnd/>
              <a:tailEnd/>
            </a:ln>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tr-TR" altLang="tr-TR">
                <a:latin typeface="Calibri" panose="020F0502020204030204" pitchFamily="34" charset="0"/>
              </a:endParaRPr>
            </a:p>
          </p:txBody>
        </p:sp>
        <p:sp>
          <p:nvSpPr>
            <p:cNvPr id="16" name="Text Box 10"/>
            <p:cNvSpPr txBox="1">
              <a:spLocks noChangeArrowheads="1"/>
            </p:cNvSpPr>
            <p:nvPr/>
          </p:nvSpPr>
          <p:spPr bwMode="auto">
            <a:xfrm>
              <a:off x="852" y="1026"/>
              <a:ext cx="1633" cy="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45720" rIns="45720" anchor="ctr"/>
            <a:lstStyle>
              <a:lvl1pPr marL="114300" indent="-1143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30000"/>
                </a:spcBef>
              </a:pPr>
              <a:r>
                <a:rPr lang="tr-TR" altLang="tr-TR" sz="4000" b="1">
                  <a:solidFill>
                    <a:srgbClr val="080808"/>
                  </a:solidFill>
                  <a:latin typeface="Calibri" panose="020F0502020204030204" pitchFamily="34" charset="0"/>
                </a:rPr>
                <a:t>  ZAMAN</a:t>
              </a:r>
              <a:endParaRPr lang="en-AU" altLang="tr-TR" sz="4000">
                <a:solidFill>
                  <a:srgbClr val="080808"/>
                </a:solidFill>
                <a:latin typeface="Calibri" panose="020F0502020204030204" pitchFamily="34" charset="0"/>
              </a:endParaRPr>
            </a:p>
          </p:txBody>
        </p:sp>
        <p:sp>
          <p:nvSpPr>
            <p:cNvPr id="17" name="Text Box 11"/>
            <p:cNvSpPr txBox="1">
              <a:spLocks noChangeArrowheads="1"/>
            </p:cNvSpPr>
            <p:nvPr/>
          </p:nvSpPr>
          <p:spPr bwMode="auto">
            <a:xfrm>
              <a:off x="2151" y="1948"/>
              <a:ext cx="1182"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45720" rIns="45720" anchor="ctr"/>
            <a:lstStyle>
              <a:lvl1pPr marL="114300" indent="-1143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30000"/>
                </a:spcBef>
                <a:buClr>
                  <a:schemeClr val="folHlink"/>
                </a:buClr>
              </a:pPr>
              <a:r>
                <a:rPr lang="tr-TR" altLang="tr-TR" sz="4000" b="1">
                  <a:solidFill>
                    <a:srgbClr val="080808"/>
                  </a:solidFill>
                  <a:latin typeface="Calibri" panose="020F0502020204030204" pitchFamily="34" charset="0"/>
                </a:rPr>
                <a:t>KAPSAM</a:t>
              </a:r>
              <a:endParaRPr lang="en-AU" altLang="tr-TR" sz="4000" b="1">
                <a:solidFill>
                  <a:srgbClr val="080808"/>
                </a:solidFill>
                <a:latin typeface="Calibri" panose="020F0502020204030204" pitchFamily="34" charset="0"/>
              </a:endParaRPr>
            </a:p>
          </p:txBody>
        </p:sp>
        <p:sp>
          <p:nvSpPr>
            <p:cNvPr id="18" name="Text Box 12"/>
            <p:cNvSpPr txBox="1">
              <a:spLocks noChangeArrowheads="1"/>
            </p:cNvSpPr>
            <p:nvPr/>
          </p:nvSpPr>
          <p:spPr bwMode="auto">
            <a:xfrm>
              <a:off x="852" y="2387"/>
              <a:ext cx="1860" cy="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lIns="45720" rIns="45720" anchor="ctr" anchorCtr="1"/>
            <a:lstStyle>
              <a:lvl1pPr marL="114300" indent="-1143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spcBef>
                  <a:spcPct val="30000"/>
                </a:spcBef>
              </a:pPr>
              <a:r>
                <a:rPr lang="tr-TR" altLang="tr-TR" sz="4000" b="1">
                  <a:solidFill>
                    <a:srgbClr val="080808"/>
                  </a:solidFill>
                  <a:latin typeface="Calibri" panose="020F0502020204030204" pitchFamily="34" charset="0"/>
                </a:rPr>
                <a:t>KALİTE</a:t>
              </a:r>
              <a:endParaRPr lang="en-AU" altLang="tr-TR" sz="4000" b="1">
                <a:solidFill>
                  <a:srgbClr val="080808"/>
                </a:solidFill>
                <a:latin typeface="Calibri" panose="020F0502020204030204" pitchFamily="34" charset="0"/>
              </a:endParaRPr>
            </a:p>
          </p:txBody>
        </p:sp>
        <p:sp>
          <p:nvSpPr>
            <p:cNvPr id="19" name="Text Box 13"/>
            <p:cNvSpPr txBox="1">
              <a:spLocks noChangeArrowheads="1"/>
            </p:cNvSpPr>
            <p:nvPr/>
          </p:nvSpPr>
          <p:spPr bwMode="auto">
            <a:xfrm>
              <a:off x="2984" y="1026"/>
              <a:ext cx="1543" cy="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45720" rIns="45720" anchor="ctr"/>
            <a:lstStyle>
              <a:lvl1pPr marL="114300" indent="-1143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30000"/>
                </a:spcBef>
              </a:pPr>
              <a:r>
                <a:rPr lang="tr-TR" altLang="tr-TR" sz="4000" b="1">
                  <a:solidFill>
                    <a:srgbClr val="080808"/>
                  </a:solidFill>
                  <a:latin typeface="Calibri" panose="020F0502020204030204" pitchFamily="34" charset="0"/>
                </a:rPr>
                <a:t>MALİYET</a:t>
              </a:r>
              <a:endParaRPr lang="en-AU" altLang="tr-TR" sz="4000" b="1">
                <a:solidFill>
                  <a:srgbClr val="080808"/>
                </a:solidFill>
                <a:latin typeface="Calibri" panose="020F0502020204030204" pitchFamily="34" charset="0"/>
              </a:endParaRPr>
            </a:p>
          </p:txBody>
        </p:sp>
        <p:sp>
          <p:nvSpPr>
            <p:cNvPr id="20" name="Text Box 14"/>
            <p:cNvSpPr txBox="1">
              <a:spLocks noChangeArrowheads="1"/>
            </p:cNvSpPr>
            <p:nvPr/>
          </p:nvSpPr>
          <p:spPr bwMode="auto">
            <a:xfrm>
              <a:off x="2757" y="2376"/>
              <a:ext cx="1882" cy="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45720" rIns="45720" anchor="ctr" anchorCtr="1"/>
            <a:lstStyle>
              <a:lvl1pPr marL="114300" indent="-1143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30000"/>
                </a:spcBef>
              </a:pPr>
              <a:r>
                <a:rPr lang="tr-TR" altLang="tr-TR" sz="4000" b="1">
                  <a:solidFill>
                    <a:srgbClr val="080808"/>
                  </a:solidFill>
                  <a:latin typeface="Calibri" panose="020F0502020204030204" pitchFamily="34" charset="0"/>
                </a:rPr>
                <a:t>RİSK</a:t>
              </a:r>
              <a:endParaRPr lang="en-AU" altLang="tr-TR" sz="4000" b="1">
                <a:solidFill>
                  <a:srgbClr val="080808"/>
                </a:solidFill>
                <a:latin typeface="Calibri" panose="020F0502020204030204" pitchFamily="34" charset="0"/>
              </a:endParaRPr>
            </a:p>
          </p:txBody>
        </p:sp>
      </p:grpSp>
      <p:sp>
        <p:nvSpPr>
          <p:cNvPr id="21"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85062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1240614" y="467613"/>
            <a:ext cx="5904656" cy="6463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PROJE ÖRNEKLERİ</a:t>
            </a:r>
            <a:endParaRPr lang="tr-TR" sz="3600" b="1" dirty="0">
              <a:ln/>
              <a:solidFill>
                <a:schemeClr val="accent4"/>
              </a:solidFill>
            </a:endParaRPr>
          </a:p>
        </p:txBody>
      </p:sp>
      <p:sp>
        <p:nvSpPr>
          <p:cNvPr id="3" name="Dikdörtgen 2"/>
          <p:cNvSpPr/>
          <p:nvPr/>
        </p:nvSpPr>
        <p:spPr>
          <a:xfrm>
            <a:off x="416001" y="1720755"/>
            <a:ext cx="4501360"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BORSA ANALİZ-EMİR </a:t>
            </a:r>
            <a:r>
              <a:rPr lang="tr-TR" sz="2000" b="1" dirty="0">
                <a:ln/>
                <a:solidFill>
                  <a:schemeClr val="accent4"/>
                </a:solidFill>
              </a:rPr>
              <a:t>(AL-SAT) PROJELERİ</a:t>
            </a:r>
          </a:p>
        </p:txBody>
      </p:sp>
      <p:sp>
        <p:nvSpPr>
          <p:cNvPr id="5" name="Dikdörtgen 4"/>
          <p:cNvSpPr/>
          <p:nvPr/>
        </p:nvSpPr>
        <p:spPr>
          <a:xfrm>
            <a:off x="755576" y="3130034"/>
            <a:ext cx="2203424"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Bina-Kule Yapım İşi</a:t>
            </a:r>
            <a:endParaRPr lang="tr-TR" sz="2000" b="1" dirty="0">
              <a:ln/>
              <a:solidFill>
                <a:schemeClr val="accent4"/>
              </a:solidFill>
            </a:endParaRPr>
          </a:p>
        </p:txBody>
      </p:sp>
      <p:sp>
        <p:nvSpPr>
          <p:cNvPr id="6" name="Dikdörtgen 5"/>
          <p:cNvSpPr/>
          <p:nvPr/>
        </p:nvSpPr>
        <p:spPr>
          <a:xfrm>
            <a:off x="2511953" y="3632019"/>
            <a:ext cx="3046731"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Elektronik Oyun Geliştirme</a:t>
            </a:r>
            <a:endParaRPr lang="tr-TR" sz="2000" b="1" dirty="0">
              <a:ln/>
              <a:solidFill>
                <a:schemeClr val="accent4"/>
              </a:solidFill>
            </a:endParaRPr>
          </a:p>
        </p:txBody>
      </p:sp>
      <p:sp>
        <p:nvSpPr>
          <p:cNvPr id="7" name="Dikdörtgen 6"/>
          <p:cNvSpPr/>
          <p:nvPr/>
        </p:nvSpPr>
        <p:spPr>
          <a:xfrm>
            <a:off x="1698414" y="5251008"/>
            <a:ext cx="2544671"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Elektronik Kart Projesi</a:t>
            </a:r>
            <a:endParaRPr lang="tr-TR" sz="2000" b="1" dirty="0">
              <a:ln/>
              <a:solidFill>
                <a:schemeClr val="accent4"/>
              </a:solidFill>
            </a:endParaRPr>
          </a:p>
        </p:txBody>
      </p:sp>
      <p:sp>
        <p:nvSpPr>
          <p:cNvPr id="8" name="Dikdörtgen 7"/>
          <p:cNvSpPr/>
          <p:nvPr/>
        </p:nvSpPr>
        <p:spPr>
          <a:xfrm>
            <a:off x="5529925" y="1547081"/>
            <a:ext cx="2146293"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Web Uygulamaları</a:t>
            </a:r>
            <a:endParaRPr lang="tr-TR" sz="2000" b="1" dirty="0">
              <a:ln/>
              <a:solidFill>
                <a:schemeClr val="accent4"/>
              </a:solidFill>
            </a:endParaRPr>
          </a:p>
        </p:txBody>
      </p:sp>
      <p:sp>
        <p:nvSpPr>
          <p:cNvPr id="9" name="Dikdörtgen 8"/>
          <p:cNvSpPr/>
          <p:nvPr/>
        </p:nvSpPr>
        <p:spPr>
          <a:xfrm>
            <a:off x="4978793" y="5172363"/>
            <a:ext cx="1990545"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Otomobil Üretim</a:t>
            </a:r>
            <a:endParaRPr lang="tr-TR" sz="2000" b="1" dirty="0">
              <a:ln/>
              <a:solidFill>
                <a:schemeClr val="accent4"/>
              </a:solidFill>
            </a:endParaRPr>
          </a:p>
        </p:txBody>
      </p:sp>
      <p:sp>
        <p:nvSpPr>
          <p:cNvPr id="10" name="Dikdörtgen 9"/>
          <p:cNvSpPr/>
          <p:nvPr/>
        </p:nvSpPr>
        <p:spPr>
          <a:xfrm>
            <a:off x="4684031" y="4307418"/>
            <a:ext cx="1998945"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Bilgisayar Üretim</a:t>
            </a:r>
            <a:endParaRPr lang="tr-TR" sz="2000" b="1" dirty="0">
              <a:ln/>
              <a:solidFill>
                <a:schemeClr val="accent4"/>
              </a:solidFill>
            </a:endParaRPr>
          </a:p>
        </p:txBody>
      </p:sp>
      <p:sp>
        <p:nvSpPr>
          <p:cNvPr id="11" name="Dikdörtgen 10"/>
          <p:cNvSpPr/>
          <p:nvPr/>
        </p:nvSpPr>
        <p:spPr>
          <a:xfrm>
            <a:off x="360616" y="4268220"/>
            <a:ext cx="2268442"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Ağaç Dikim Etkinliği</a:t>
            </a:r>
            <a:endParaRPr lang="tr-TR" sz="2000" b="1" dirty="0">
              <a:ln/>
              <a:solidFill>
                <a:schemeClr val="accent4"/>
              </a:solidFill>
            </a:endParaRPr>
          </a:p>
        </p:txBody>
      </p:sp>
      <p:sp>
        <p:nvSpPr>
          <p:cNvPr id="13" name="Dikdörtgen 12"/>
          <p:cNvSpPr/>
          <p:nvPr/>
        </p:nvSpPr>
        <p:spPr>
          <a:xfrm>
            <a:off x="5055412" y="2604145"/>
            <a:ext cx="2110706"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Köprü Yapım İşleri</a:t>
            </a:r>
            <a:endParaRPr lang="tr-TR" sz="2000" b="1" dirty="0">
              <a:ln/>
              <a:solidFill>
                <a:schemeClr val="accent4"/>
              </a:solidFill>
            </a:endParaRPr>
          </a:p>
        </p:txBody>
      </p:sp>
      <p:sp>
        <p:nvSpPr>
          <p:cNvPr id="14" name="Dikdörtgen 13"/>
          <p:cNvSpPr/>
          <p:nvPr/>
        </p:nvSpPr>
        <p:spPr>
          <a:xfrm>
            <a:off x="2806367" y="6011047"/>
            <a:ext cx="3133785" cy="400110"/>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Enerji Santrali Kurulumu</a:t>
            </a:r>
            <a:endParaRPr lang="tr-TR" sz="2000" b="1" dirty="0">
              <a:ln/>
              <a:solidFill>
                <a:schemeClr val="accent4"/>
              </a:solidFill>
            </a:endParaRPr>
          </a:p>
        </p:txBody>
      </p:sp>
      <p:sp>
        <p:nvSpPr>
          <p:cNvPr id="15" name="Dikdörtgen 14"/>
          <p:cNvSpPr/>
          <p:nvPr/>
        </p:nvSpPr>
        <p:spPr>
          <a:xfrm>
            <a:off x="5644236" y="3261099"/>
            <a:ext cx="1357231"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Okul Gezisi</a:t>
            </a:r>
            <a:endParaRPr lang="tr-TR" sz="2000" b="1" dirty="0">
              <a:ln/>
              <a:solidFill>
                <a:schemeClr val="accent4"/>
              </a:solidFill>
            </a:endParaRPr>
          </a:p>
        </p:txBody>
      </p:sp>
      <p:sp>
        <p:nvSpPr>
          <p:cNvPr id="18" name="Dikdörtgen 17"/>
          <p:cNvSpPr/>
          <p:nvPr/>
        </p:nvSpPr>
        <p:spPr>
          <a:xfrm>
            <a:off x="2537359" y="2458966"/>
            <a:ext cx="2370008" cy="40011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tr-TR" sz="2000" b="1" dirty="0" smtClean="0">
                <a:ln/>
                <a:solidFill>
                  <a:schemeClr val="accent4"/>
                </a:solidFill>
              </a:rPr>
              <a:t>Masaüstü Yazılımları</a:t>
            </a:r>
            <a:endParaRPr lang="tr-TR" sz="2000" b="1" dirty="0">
              <a:ln/>
              <a:solidFill>
                <a:schemeClr val="accent4"/>
              </a:solidFill>
            </a:endParaRPr>
          </a:p>
        </p:txBody>
      </p:sp>
      <p:sp>
        <p:nvSpPr>
          <p:cNvPr id="17"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2220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1"/>
          <p:cNvSpPr txBox="1"/>
          <p:nvPr/>
        </p:nvSpPr>
        <p:spPr>
          <a:xfrm>
            <a:off x="640026" y="1700808"/>
            <a:ext cx="7424899" cy="132343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8000" b="1" dirty="0" smtClean="0">
                <a:ln/>
                <a:solidFill>
                  <a:schemeClr val="accent4"/>
                </a:solidFill>
              </a:rPr>
              <a:t>MOLA ZAMANI!</a:t>
            </a:r>
            <a:endParaRPr lang="tr-TR" sz="8000" b="1" dirty="0">
              <a:ln/>
              <a:solidFill>
                <a:schemeClr val="accent4"/>
              </a:solidFill>
            </a:endParaRPr>
          </a:p>
        </p:txBody>
      </p:sp>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304" y="3919857"/>
            <a:ext cx="3035946" cy="1355333"/>
          </a:xfrm>
          <a:prstGeom prst="rect">
            <a:avLst/>
          </a:prstGeom>
        </p:spPr>
      </p:pic>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954" y="3645024"/>
            <a:ext cx="1905000" cy="1905000"/>
          </a:xfrm>
          <a:prstGeom prst="rect">
            <a:avLst/>
          </a:prstGeom>
        </p:spPr>
      </p:pic>
    </p:spTree>
    <p:extLst>
      <p:ext uri="{BB962C8B-B14F-4D97-AF65-F5344CB8AC3E}">
        <p14:creationId xmlns:p14="http://schemas.microsoft.com/office/powerpoint/2010/main" val="48886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p:cNvSpPr>
          <p:nvPr/>
        </p:nvSpPr>
        <p:spPr bwMode="auto">
          <a:xfrm>
            <a:off x="0" y="404664"/>
            <a:ext cx="9144000" cy="1143000"/>
          </a:xfrm>
          <a:prstGeom prst="rect">
            <a:avLst/>
          </a:prstGeom>
          <a:noFill/>
          <a:ln w="9525">
            <a:noFill/>
            <a:miter lim="800000"/>
            <a:headEnd/>
            <a:tailEnd/>
          </a:ln>
        </p:spPr>
        <p:txBody>
          <a:bodyPr anchor="ctr"/>
          <a:lstStyle/>
          <a:p>
            <a:pPr eaLnBrk="0" fontAlgn="base" hangingPunct="0">
              <a:spcBef>
                <a:spcPct val="0"/>
              </a:spcBef>
              <a:spcAft>
                <a:spcPct val="0"/>
              </a:spcAft>
            </a:pPr>
            <a:endParaRPr lang="tr-TR" sz="2800" b="1" dirty="0" smtClean="0">
              <a:solidFill>
                <a:srgbClr val="007AC2"/>
              </a:solidFill>
              <a:latin typeface="+mj-lt"/>
              <a:ea typeface="+mj-ea"/>
              <a:cs typeface="+mj-cs"/>
            </a:endParaRPr>
          </a:p>
          <a:p>
            <a:pPr eaLnBrk="0" fontAlgn="base" hangingPunct="0">
              <a:spcBef>
                <a:spcPct val="0"/>
              </a:spcBef>
              <a:spcAft>
                <a:spcPct val="0"/>
              </a:spcAft>
            </a:pPr>
            <a:endParaRPr lang="en-US" sz="2800" b="1" dirty="0">
              <a:solidFill>
                <a:srgbClr val="007AC2"/>
              </a:solidFill>
              <a:latin typeface="+mj-lt"/>
              <a:ea typeface="+mj-ea"/>
              <a:cs typeface="+mj-cs"/>
            </a:endParaRPr>
          </a:p>
        </p:txBody>
      </p:sp>
      <p:sp>
        <p:nvSpPr>
          <p:cNvPr id="7" name="Title 1"/>
          <p:cNvSpPr>
            <a:spLocks noGrp="1"/>
          </p:cNvSpPr>
          <p:nvPr>
            <p:ph type="title"/>
          </p:nvPr>
        </p:nvSpPr>
        <p:spPr>
          <a:xfrm>
            <a:off x="586467" y="1768252"/>
            <a:ext cx="7850832" cy="700654"/>
          </a:xfrm>
        </p:spPr>
        <p:txBody>
          <a:bodyPr>
            <a:noAutofit/>
          </a:bodyPr>
          <a:lstStyle/>
          <a:p>
            <a:pPr eaLnBrk="0" fontAlgn="base" hangingPunct="0">
              <a:spcAft>
                <a:spcPct val="0"/>
              </a:spcAft>
            </a:pPr>
            <a:r>
              <a:rPr lang="en-US" sz="2400" b="1" dirty="0" smtClean="0">
                <a:solidFill>
                  <a:srgbClr val="007AC2"/>
                </a:solidFill>
              </a:rPr>
              <a:t>PM</a:t>
            </a:r>
            <a:r>
              <a:rPr lang="tr-TR" sz="2400" b="1" dirty="0" smtClean="0">
                <a:solidFill>
                  <a:srgbClr val="007AC2"/>
                </a:solidFill>
              </a:rPr>
              <a:t>BOK</a:t>
            </a:r>
            <a:r>
              <a:rPr lang="en-US" sz="2400" b="1" dirty="0" smtClean="0">
                <a:solidFill>
                  <a:srgbClr val="007AC2"/>
                </a:solidFill>
              </a:rPr>
              <a:t>® </a:t>
            </a:r>
            <a:r>
              <a:rPr lang="tr-TR" sz="2400" b="1" dirty="0" smtClean="0">
                <a:solidFill>
                  <a:srgbClr val="007AC2"/>
                </a:solidFill>
              </a:rPr>
              <a:t>(Proje Yönetimi Bilgi Birikimi Kılavuzu)</a:t>
            </a:r>
            <a:br>
              <a:rPr lang="tr-TR" sz="2400" b="1" dirty="0" smtClean="0">
                <a:solidFill>
                  <a:srgbClr val="007AC2"/>
                </a:solidFill>
              </a:rPr>
            </a:br>
            <a:r>
              <a:rPr lang="tr-TR" sz="2400" b="1" dirty="0" smtClean="0">
                <a:solidFill>
                  <a:srgbClr val="007AC2"/>
                </a:solidFill>
              </a:rPr>
              <a:t>PMP ve CAPM </a:t>
            </a:r>
            <a:r>
              <a:rPr lang="tr-TR" sz="2400" b="1" dirty="0" err="1" smtClean="0">
                <a:solidFill>
                  <a:srgbClr val="007AC2"/>
                </a:solidFill>
              </a:rPr>
              <a:t>certification</a:t>
            </a:r>
            <a:r>
              <a:rPr lang="tr-TR" sz="2400" b="1" dirty="0" smtClean="0">
                <a:solidFill>
                  <a:srgbClr val="007AC2"/>
                </a:solidFill>
              </a:rPr>
              <a:t> </a:t>
            </a:r>
            <a:r>
              <a:rPr lang="tr-TR" sz="2400" b="1" dirty="0" err="1" smtClean="0">
                <a:solidFill>
                  <a:srgbClr val="007AC2"/>
                </a:solidFill>
              </a:rPr>
              <a:t>exam</a:t>
            </a:r>
            <a:r>
              <a:rPr lang="tr-TR" sz="2400" b="1" dirty="0" smtClean="0">
                <a:solidFill>
                  <a:srgbClr val="007AC2"/>
                </a:solidFill>
              </a:rPr>
              <a:t> </a:t>
            </a:r>
            <a:r>
              <a:rPr lang="tr-TR" sz="2400" b="1" dirty="0" err="1" smtClean="0">
                <a:solidFill>
                  <a:srgbClr val="007AC2"/>
                </a:solidFill>
              </a:rPr>
              <a:t>turkish</a:t>
            </a:r>
            <a:r>
              <a:rPr lang="tr-TR" sz="2400" b="1" dirty="0" smtClean="0">
                <a:solidFill>
                  <a:srgbClr val="007AC2"/>
                </a:solidFill>
              </a:rPr>
              <a:t> Language Support</a:t>
            </a:r>
            <a:endParaRPr lang="tr-TR" sz="2400" dirty="0"/>
          </a:p>
        </p:txBody>
      </p:sp>
      <p:sp>
        <p:nvSpPr>
          <p:cNvPr id="2" name="TextBox 1"/>
          <p:cNvSpPr txBox="1"/>
          <p:nvPr/>
        </p:nvSpPr>
        <p:spPr>
          <a:xfrm>
            <a:off x="552938" y="329833"/>
            <a:ext cx="6068713" cy="646331"/>
          </a:xfrm>
          <a:prstGeom prst="rect">
            <a:avLst/>
          </a:prstGeom>
          <a:noFill/>
        </p:spPr>
        <p:txBody>
          <a:bodyPr wrap="none" rtlCol="0">
            <a:spAutoFit/>
          </a:bodyPr>
          <a:lstStyle/>
          <a:p>
            <a:r>
              <a:rPr lang="tr-TR" sz="3600"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«Türkçe» Project Management</a:t>
            </a:r>
            <a:endParaRPr lang="tr-TR" sz="3600" dirty="0">
              <a:solidFill>
                <a:schemeClr val="bg1"/>
              </a:solidFill>
              <a:effectLst>
                <a:outerShdw blurRad="38100" dist="38100" dir="2700000" algn="tl">
                  <a:srgbClr val="000000">
                    <a:alpha val="43137"/>
                  </a:srgbClr>
                </a:outerShdw>
              </a:effectLst>
              <a:latin typeface="Calibri" pitchFamily="34" charset="0"/>
              <a:cs typeface="Calibri" pitchFamily="34" charset="0"/>
            </a:endParaRPr>
          </a:p>
        </p:txBody>
      </p:sp>
      <p:pic>
        <p:nvPicPr>
          <p:cNvPr id="8" name="Picture 2" descr="D:\Documents and Settings\tozel\My Documents\Data\PMI Turkey\PMBOK TR\pmbok_tuk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09" y="2689494"/>
            <a:ext cx="26670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D:\Documents and Settings\tozel\My Documents\Data\PMI Turkey\PMBOK TR\cgs_tuk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2805" y="2689494"/>
            <a:ext cx="2297113"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5300714" y="2689494"/>
            <a:ext cx="3665538" cy="3419475"/>
          </a:xfrm>
          <a:prstGeom prst="rect">
            <a:avLst/>
          </a:prstGeom>
          <a:noFill/>
          <a:extLst>
            <a:ext uri="{909E8E84-426E-40DD-AFC4-6F175D3DCCD1}">
              <a14:hiddenFill xmlns:a14="http://schemas.microsoft.com/office/drawing/2010/main">
                <a:solidFill>
                  <a:srgbClr val="FFFFFF"/>
                </a:solidFill>
              </a14:hiddenFill>
            </a:ext>
          </a:extLst>
        </p:spPr>
      </p:pic>
      <p:pic>
        <p:nvPicPr>
          <p:cNvPr id="11" name="Resim 10"/>
          <p:cNvPicPr>
            <a:picLocks noChangeAspect="1"/>
          </p:cNvPicPr>
          <p:nvPr/>
        </p:nvPicPr>
        <p:blipFill rotWithShape="1">
          <a:blip r:embed="rId6" cstate="print">
            <a:extLst>
              <a:ext uri="{28A0092B-C50C-407E-A947-70E740481C1C}">
                <a14:useLocalDpi xmlns:a14="http://schemas.microsoft.com/office/drawing/2010/main" val="0"/>
              </a:ext>
            </a:extLst>
          </a:blip>
          <a:srcRect l="18500" t="22530" r="38187" b="33212"/>
          <a:stretch/>
        </p:blipFill>
        <p:spPr>
          <a:xfrm>
            <a:off x="7812360" y="6165304"/>
            <a:ext cx="1125725" cy="5935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970451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
          <p:cNvSpPr>
            <a:spLocks noChangeArrowheads="1"/>
          </p:cNvSpPr>
          <p:nvPr/>
        </p:nvSpPr>
        <p:spPr bwMode="auto">
          <a:xfrm>
            <a:off x="766813" y="385309"/>
            <a:ext cx="61722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5000"/>
              </a:lnSpc>
            </a:pPr>
            <a:r>
              <a:rPr lang="tr-TR" altLang="tr-TR" sz="3000" b="1" dirty="0">
                <a:solidFill>
                  <a:schemeClr val="bg1"/>
                </a:solidFill>
              </a:rPr>
              <a:t>Bilgi Alanları – Proje Süreçleri</a:t>
            </a:r>
            <a:endParaRPr lang="en-US" altLang="tr-TR" sz="3000" b="1" dirty="0">
              <a:solidFill>
                <a:schemeClr val="bg1"/>
              </a:solidFill>
            </a:endParaRPr>
          </a:p>
        </p:txBody>
      </p:sp>
      <p:sp>
        <p:nvSpPr>
          <p:cNvPr id="37892" name="Text Box 2"/>
          <p:cNvSpPr txBox="1">
            <a:spLocks noChangeArrowheads="1"/>
          </p:cNvSpPr>
          <p:nvPr/>
        </p:nvSpPr>
        <p:spPr bwMode="auto">
          <a:xfrm>
            <a:off x="1043608" y="2055046"/>
            <a:ext cx="341542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tr-TR" sz="1650" b="1" dirty="0">
                <a:solidFill>
                  <a:srgbClr val="0070C0"/>
                </a:solidFill>
              </a:rPr>
              <a:t>Proje Yönetimi Bilgi Alanları</a:t>
            </a:r>
          </a:p>
        </p:txBody>
      </p:sp>
      <p:sp>
        <p:nvSpPr>
          <p:cNvPr id="37893" name="Text Box 3"/>
          <p:cNvSpPr txBox="1">
            <a:spLocks noChangeArrowheads="1"/>
          </p:cNvSpPr>
          <p:nvPr/>
        </p:nvSpPr>
        <p:spPr bwMode="auto">
          <a:xfrm>
            <a:off x="766813" y="2519169"/>
            <a:ext cx="3960290" cy="3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25000"/>
              </a:spcBef>
            </a:pPr>
            <a:r>
              <a:rPr lang="tr-TR" altLang="tr-TR" dirty="0">
                <a:solidFill>
                  <a:srgbClr val="0070C0"/>
                </a:solidFill>
              </a:rPr>
              <a:t>Proje Entegrasyon Yönetimi</a:t>
            </a:r>
          </a:p>
          <a:p>
            <a:pPr eaLnBrk="1" hangingPunct="1">
              <a:lnSpc>
                <a:spcPct val="85000"/>
              </a:lnSpc>
              <a:spcBef>
                <a:spcPct val="25000"/>
              </a:spcBef>
            </a:pPr>
            <a:r>
              <a:rPr lang="tr-TR" altLang="tr-TR" dirty="0">
                <a:solidFill>
                  <a:srgbClr val="0070C0"/>
                </a:solidFill>
              </a:rPr>
              <a:t>Proje Kapsam Yönetimi </a:t>
            </a:r>
          </a:p>
          <a:p>
            <a:pPr eaLnBrk="1" hangingPunct="1">
              <a:lnSpc>
                <a:spcPct val="85000"/>
              </a:lnSpc>
              <a:spcBef>
                <a:spcPct val="25000"/>
              </a:spcBef>
            </a:pPr>
            <a:r>
              <a:rPr lang="tr-TR" altLang="tr-TR" dirty="0">
                <a:solidFill>
                  <a:srgbClr val="0070C0"/>
                </a:solidFill>
              </a:rPr>
              <a:t>Proje Zaman Yönetimi </a:t>
            </a:r>
          </a:p>
          <a:p>
            <a:pPr eaLnBrk="1" hangingPunct="1">
              <a:lnSpc>
                <a:spcPct val="85000"/>
              </a:lnSpc>
              <a:spcBef>
                <a:spcPct val="25000"/>
              </a:spcBef>
            </a:pPr>
            <a:r>
              <a:rPr lang="tr-TR" altLang="tr-TR" dirty="0">
                <a:solidFill>
                  <a:srgbClr val="0070C0"/>
                </a:solidFill>
              </a:rPr>
              <a:t>Proje Maliyet Yönetimi </a:t>
            </a:r>
          </a:p>
          <a:p>
            <a:pPr eaLnBrk="1" hangingPunct="1">
              <a:lnSpc>
                <a:spcPct val="85000"/>
              </a:lnSpc>
              <a:spcBef>
                <a:spcPct val="25000"/>
              </a:spcBef>
            </a:pPr>
            <a:r>
              <a:rPr lang="tr-TR" altLang="tr-TR" dirty="0">
                <a:solidFill>
                  <a:srgbClr val="0070C0"/>
                </a:solidFill>
              </a:rPr>
              <a:t>Proje Kalite Yönetimi </a:t>
            </a:r>
          </a:p>
          <a:p>
            <a:pPr eaLnBrk="1" hangingPunct="1">
              <a:lnSpc>
                <a:spcPct val="85000"/>
              </a:lnSpc>
              <a:spcBef>
                <a:spcPct val="25000"/>
              </a:spcBef>
            </a:pPr>
            <a:r>
              <a:rPr lang="tr-TR" altLang="tr-TR" dirty="0">
                <a:solidFill>
                  <a:srgbClr val="0070C0"/>
                </a:solidFill>
              </a:rPr>
              <a:t>Proje İnsan Kaynakları Yönetimi</a:t>
            </a:r>
          </a:p>
          <a:p>
            <a:pPr eaLnBrk="1" hangingPunct="1">
              <a:lnSpc>
                <a:spcPct val="85000"/>
              </a:lnSpc>
              <a:spcBef>
                <a:spcPct val="25000"/>
              </a:spcBef>
            </a:pPr>
            <a:r>
              <a:rPr lang="tr-TR" altLang="tr-TR" dirty="0">
                <a:solidFill>
                  <a:srgbClr val="0070C0"/>
                </a:solidFill>
              </a:rPr>
              <a:t>Proje İletişim Yönetimi </a:t>
            </a:r>
          </a:p>
          <a:p>
            <a:pPr eaLnBrk="1" hangingPunct="1">
              <a:lnSpc>
                <a:spcPct val="85000"/>
              </a:lnSpc>
              <a:spcBef>
                <a:spcPct val="25000"/>
              </a:spcBef>
            </a:pPr>
            <a:r>
              <a:rPr lang="tr-TR" altLang="tr-TR" dirty="0">
                <a:solidFill>
                  <a:srgbClr val="0070C0"/>
                </a:solidFill>
              </a:rPr>
              <a:t>Proje Risk Yönetimi </a:t>
            </a:r>
          </a:p>
          <a:p>
            <a:pPr eaLnBrk="1" hangingPunct="1">
              <a:lnSpc>
                <a:spcPct val="85000"/>
              </a:lnSpc>
              <a:spcBef>
                <a:spcPct val="25000"/>
              </a:spcBef>
            </a:pPr>
            <a:r>
              <a:rPr lang="tr-TR" altLang="tr-TR" dirty="0">
                <a:solidFill>
                  <a:srgbClr val="0070C0"/>
                </a:solidFill>
              </a:rPr>
              <a:t>Proje Tedarik Yönetimi</a:t>
            </a:r>
          </a:p>
          <a:p>
            <a:pPr eaLnBrk="1" hangingPunct="1">
              <a:lnSpc>
                <a:spcPct val="85000"/>
              </a:lnSpc>
              <a:spcBef>
                <a:spcPct val="25000"/>
              </a:spcBef>
            </a:pPr>
            <a:r>
              <a:rPr lang="tr-TR" altLang="tr-TR" dirty="0">
                <a:solidFill>
                  <a:srgbClr val="0070C0"/>
                </a:solidFill>
              </a:rPr>
              <a:t>Proje Paydaş Yönetimi </a:t>
            </a:r>
          </a:p>
        </p:txBody>
      </p:sp>
      <p:sp>
        <p:nvSpPr>
          <p:cNvPr id="37894" name="AutoShape 4"/>
          <p:cNvSpPr>
            <a:spLocks/>
          </p:cNvSpPr>
          <p:nvPr/>
        </p:nvSpPr>
        <p:spPr bwMode="auto">
          <a:xfrm>
            <a:off x="5426971" y="3033947"/>
            <a:ext cx="323850" cy="2214563"/>
          </a:xfrm>
          <a:prstGeom prst="leftBrace">
            <a:avLst>
              <a:gd name="adj1" fmla="val 569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tr-TR" sz="1350">
              <a:solidFill>
                <a:srgbClr val="0070C0"/>
              </a:solidFill>
            </a:endParaRPr>
          </a:p>
        </p:txBody>
      </p:sp>
      <p:sp>
        <p:nvSpPr>
          <p:cNvPr id="37895" name="AutoShape 5"/>
          <p:cNvSpPr>
            <a:spLocks/>
          </p:cNvSpPr>
          <p:nvPr/>
        </p:nvSpPr>
        <p:spPr bwMode="auto">
          <a:xfrm>
            <a:off x="4189955" y="3044219"/>
            <a:ext cx="269081" cy="2159794"/>
          </a:xfrm>
          <a:prstGeom prst="rightBrace">
            <a:avLst>
              <a:gd name="adj1" fmla="val 6688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tr-TR" sz="1350">
              <a:solidFill>
                <a:srgbClr val="0070C0"/>
              </a:solidFill>
            </a:endParaRPr>
          </a:p>
        </p:txBody>
      </p:sp>
      <p:sp>
        <p:nvSpPr>
          <p:cNvPr id="37896" name="AutoShape 6"/>
          <p:cNvSpPr>
            <a:spLocks noChangeArrowheads="1"/>
          </p:cNvSpPr>
          <p:nvPr/>
        </p:nvSpPr>
        <p:spPr bwMode="auto">
          <a:xfrm>
            <a:off x="4584110" y="3944181"/>
            <a:ext cx="756047" cy="378619"/>
          </a:xfrm>
          <a:prstGeom prst="leftRightArrow">
            <a:avLst>
              <a:gd name="adj1" fmla="val 50000"/>
              <a:gd name="adj2" fmla="val 3993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tr-TR" sz="1350">
              <a:solidFill>
                <a:srgbClr val="0070C0"/>
              </a:solidFill>
            </a:endParaRPr>
          </a:p>
        </p:txBody>
      </p:sp>
      <p:sp>
        <p:nvSpPr>
          <p:cNvPr id="37897" name="Text Box 8"/>
          <p:cNvSpPr txBox="1">
            <a:spLocks noChangeArrowheads="1"/>
          </p:cNvSpPr>
          <p:nvPr/>
        </p:nvSpPr>
        <p:spPr bwMode="auto">
          <a:xfrm>
            <a:off x="6500989" y="2276793"/>
            <a:ext cx="16770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tr-TR" sz="1650" b="1" dirty="0">
                <a:solidFill>
                  <a:srgbClr val="0070C0"/>
                </a:solidFill>
              </a:rPr>
              <a:t>Proje Süreçleri</a:t>
            </a:r>
          </a:p>
        </p:txBody>
      </p:sp>
      <p:grpSp>
        <p:nvGrpSpPr>
          <p:cNvPr id="37898" name="Group 34"/>
          <p:cNvGrpSpPr>
            <a:grpSpLocks/>
          </p:cNvGrpSpPr>
          <p:nvPr/>
        </p:nvGrpSpPr>
        <p:grpSpPr bwMode="auto">
          <a:xfrm>
            <a:off x="5750821" y="2772889"/>
            <a:ext cx="3191744" cy="2736677"/>
            <a:chOff x="1202" y="685"/>
            <a:chExt cx="3560" cy="3244"/>
          </a:xfrm>
        </p:grpSpPr>
        <p:sp>
          <p:nvSpPr>
            <p:cNvPr id="37899" name="Oval 4"/>
            <p:cNvSpPr>
              <a:spLocks noChangeArrowheads="1"/>
            </p:cNvSpPr>
            <p:nvPr/>
          </p:nvSpPr>
          <p:spPr bwMode="auto">
            <a:xfrm>
              <a:off x="1202" y="685"/>
              <a:ext cx="3560" cy="3244"/>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tr-TR" sz="750">
                <a:solidFill>
                  <a:srgbClr val="0070C0"/>
                </a:solidFill>
              </a:endParaRPr>
            </a:p>
          </p:txBody>
        </p:sp>
        <p:sp>
          <p:nvSpPr>
            <p:cNvPr id="37900" name="AutoShape 5">
              <a:hlinkClick r:id="" action="ppaction://noaction"/>
            </p:cNvPr>
            <p:cNvSpPr>
              <a:spLocks noChangeArrowheads="1"/>
            </p:cNvSpPr>
            <p:nvPr/>
          </p:nvSpPr>
          <p:spPr bwMode="auto">
            <a:xfrm>
              <a:off x="2138" y="1184"/>
              <a:ext cx="1814" cy="1407"/>
            </a:xfrm>
            <a:custGeom>
              <a:avLst/>
              <a:gdLst>
                <a:gd name="T0" fmla="*/ 106823 w 21600"/>
                <a:gd name="T1" fmla="*/ 0 h 21600"/>
                <a:gd name="T2" fmla="*/ 106823 w 21600"/>
                <a:gd name="T3" fmla="*/ 38663 h 21600"/>
                <a:gd name="T4" fmla="*/ 106823 w 21600"/>
                <a:gd name="T5" fmla="*/ 38663 h 21600"/>
                <a:gd name="T6" fmla="*/ 106823 w 21600"/>
                <a:gd name="T7" fmla="*/ 38663 h 21600"/>
                <a:gd name="T8" fmla="*/ 106823 w 21600"/>
                <a:gd name="T9" fmla="*/ 38663 h 21600"/>
                <a:gd name="T10" fmla="*/ 17694720 60000 65536"/>
                <a:gd name="T11" fmla="*/ 5898240 60000 65536"/>
                <a:gd name="T12" fmla="*/ 5898240 60000 65536"/>
                <a:gd name="T13" fmla="*/ 5898240 60000 65536"/>
                <a:gd name="T14" fmla="*/ 0 60000 65536"/>
                <a:gd name="T15" fmla="*/ 0 w 21600"/>
                <a:gd name="T16" fmla="*/ 8305 h 21600"/>
                <a:gd name="T17" fmla="*/ 6108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solidFill>
              <a:schemeClr val="bg1"/>
            </a:solidFill>
            <a:ln w="9525">
              <a:solidFill>
                <a:schemeClr val="tx1"/>
              </a:solidFill>
              <a:miter lim="800000"/>
              <a:headEnd/>
              <a:tailEnd/>
            </a:ln>
          </p:spPr>
          <p:txBody>
            <a:bodyPr wrap="none" anchor="ctr"/>
            <a:lstStyle/>
            <a:p>
              <a:endParaRPr lang="tr-TR" sz="1350">
                <a:solidFill>
                  <a:srgbClr val="0070C0"/>
                </a:solidFill>
              </a:endParaRPr>
            </a:p>
          </p:txBody>
        </p:sp>
        <p:sp>
          <p:nvSpPr>
            <p:cNvPr id="37901" name="AutoShape 6"/>
            <p:cNvSpPr>
              <a:spLocks noChangeArrowheads="1"/>
            </p:cNvSpPr>
            <p:nvPr/>
          </p:nvSpPr>
          <p:spPr bwMode="auto">
            <a:xfrm rot="10800000">
              <a:off x="1956" y="2137"/>
              <a:ext cx="1814" cy="1406"/>
            </a:xfrm>
            <a:custGeom>
              <a:avLst/>
              <a:gdLst>
                <a:gd name="T0" fmla="*/ 106823 w 21600"/>
                <a:gd name="T1" fmla="*/ 0 h 21600"/>
                <a:gd name="T2" fmla="*/ 106823 w 21600"/>
                <a:gd name="T3" fmla="*/ 38553 h 21600"/>
                <a:gd name="T4" fmla="*/ 106823 w 21600"/>
                <a:gd name="T5" fmla="*/ 38553 h 21600"/>
                <a:gd name="T6" fmla="*/ 106823 w 21600"/>
                <a:gd name="T7" fmla="*/ 38553 h 21600"/>
                <a:gd name="T8" fmla="*/ 106823 w 21600"/>
                <a:gd name="T9" fmla="*/ 38553 h 21600"/>
                <a:gd name="T10" fmla="*/ 17694720 60000 65536"/>
                <a:gd name="T11" fmla="*/ 5898240 60000 65536"/>
                <a:gd name="T12" fmla="*/ 5898240 60000 65536"/>
                <a:gd name="T13" fmla="*/ 5898240 60000 65536"/>
                <a:gd name="T14" fmla="*/ 0 60000 65536"/>
                <a:gd name="T15" fmla="*/ 0 w 21600"/>
                <a:gd name="T16" fmla="*/ 8311 h 21600"/>
                <a:gd name="T17" fmla="*/ 6108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solidFill>
              <a:schemeClr val="bg1"/>
            </a:solidFill>
            <a:ln w="9525">
              <a:solidFill>
                <a:schemeClr val="tx1"/>
              </a:solidFill>
              <a:miter lim="800000"/>
              <a:headEnd/>
              <a:tailEnd/>
            </a:ln>
          </p:spPr>
          <p:txBody>
            <a:bodyPr rot="10800000" wrap="none" anchor="ctr"/>
            <a:lstStyle/>
            <a:p>
              <a:endParaRPr lang="tr-TR" sz="1350">
                <a:solidFill>
                  <a:srgbClr val="0070C0"/>
                </a:solidFill>
              </a:endParaRPr>
            </a:p>
          </p:txBody>
        </p:sp>
        <p:sp>
          <p:nvSpPr>
            <p:cNvPr id="37902" name="AutoShape 7"/>
            <p:cNvSpPr>
              <a:spLocks noChangeArrowheads="1"/>
            </p:cNvSpPr>
            <p:nvPr/>
          </p:nvSpPr>
          <p:spPr bwMode="auto">
            <a:xfrm>
              <a:off x="3816" y="1751"/>
              <a:ext cx="771" cy="1089"/>
            </a:xfrm>
            <a:prstGeom prst="rightArrow">
              <a:avLst>
                <a:gd name="adj1" fmla="val 50000"/>
                <a:gd name="adj2" fmla="val 2500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tr-TR" sz="750">
                <a:solidFill>
                  <a:srgbClr val="0070C0"/>
                </a:solidFill>
              </a:endParaRPr>
            </a:p>
          </p:txBody>
        </p:sp>
        <p:sp>
          <p:nvSpPr>
            <p:cNvPr id="37903" name="AutoShape 8">
              <a:hlinkClick r:id="" action="ppaction://noaction"/>
            </p:cNvPr>
            <p:cNvSpPr>
              <a:spLocks noChangeArrowheads="1"/>
            </p:cNvSpPr>
            <p:nvPr/>
          </p:nvSpPr>
          <p:spPr bwMode="auto">
            <a:xfrm>
              <a:off x="1340" y="1864"/>
              <a:ext cx="770" cy="1089"/>
            </a:xfrm>
            <a:prstGeom prst="rightArrow">
              <a:avLst>
                <a:gd name="adj1" fmla="val 50000"/>
                <a:gd name="adj2" fmla="val 2500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tr-TR" sz="750" b="1">
                <a:solidFill>
                  <a:srgbClr val="0070C0"/>
                </a:solidFill>
              </a:endParaRPr>
            </a:p>
          </p:txBody>
        </p:sp>
        <p:sp>
          <p:nvSpPr>
            <p:cNvPr id="37904" name="Text Box 9"/>
            <p:cNvSpPr txBox="1">
              <a:spLocks noChangeArrowheads="1"/>
            </p:cNvSpPr>
            <p:nvPr/>
          </p:nvSpPr>
          <p:spPr bwMode="auto">
            <a:xfrm>
              <a:off x="2220" y="704"/>
              <a:ext cx="1284"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tr-TR" altLang="tr-TR" sz="750" b="1" dirty="0">
                  <a:solidFill>
                    <a:srgbClr val="0070C0"/>
                  </a:solidFill>
                </a:rPr>
                <a:t>İzleme ve </a:t>
              </a:r>
            </a:p>
            <a:p>
              <a:pPr algn="ctr" eaLnBrk="1" hangingPunct="1">
                <a:lnSpc>
                  <a:spcPct val="85000"/>
                </a:lnSpc>
              </a:pPr>
              <a:r>
                <a:rPr lang="tr-TR" altLang="tr-TR" sz="750" b="1" dirty="0">
                  <a:solidFill>
                    <a:srgbClr val="0070C0"/>
                  </a:solidFill>
                </a:rPr>
                <a:t>Kontrol Süreçleri</a:t>
              </a:r>
            </a:p>
          </p:txBody>
        </p:sp>
        <p:sp>
          <p:nvSpPr>
            <p:cNvPr id="37905" name="Text Box 10"/>
            <p:cNvSpPr txBox="1">
              <a:spLocks noChangeArrowheads="1"/>
            </p:cNvSpPr>
            <p:nvPr/>
          </p:nvSpPr>
          <p:spPr bwMode="auto">
            <a:xfrm>
              <a:off x="2636" y="1230"/>
              <a:ext cx="676"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tr-TR" altLang="tr-TR" sz="750" b="1">
                  <a:solidFill>
                    <a:srgbClr val="0070C0"/>
                  </a:solidFill>
                </a:rPr>
                <a:t>Planlama</a:t>
              </a:r>
            </a:p>
            <a:p>
              <a:pPr algn="ctr" eaLnBrk="1" hangingPunct="1">
                <a:lnSpc>
                  <a:spcPct val="85000"/>
                </a:lnSpc>
              </a:pPr>
              <a:r>
                <a:rPr lang="tr-TR" altLang="tr-TR" sz="750" b="1">
                  <a:solidFill>
                    <a:srgbClr val="0070C0"/>
                  </a:solidFill>
                </a:rPr>
                <a:t>Süreçleri</a:t>
              </a:r>
            </a:p>
          </p:txBody>
        </p:sp>
        <p:sp>
          <p:nvSpPr>
            <p:cNvPr id="37906" name="Text Box 11"/>
            <p:cNvSpPr txBox="1">
              <a:spLocks noChangeArrowheads="1"/>
            </p:cNvSpPr>
            <p:nvPr/>
          </p:nvSpPr>
          <p:spPr bwMode="auto">
            <a:xfrm>
              <a:off x="2710" y="3147"/>
              <a:ext cx="664"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tr-TR" altLang="tr-TR" sz="750" b="1">
                  <a:solidFill>
                    <a:srgbClr val="0070C0"/>
                  </a:solidFill>
                </a:rPr>
                <a:t>Yürütme</a:t>
              </a:r>
            </a:p>
            <a:p>
              <a:pPr algn="ctr" eaLnBrk="1" hangingPunct="1">
                <a:lnSpc>
                  <a:spcPct val="85000"/>
                </a:lnSpc>
              </a:pPr>
              <a:r>
                <a:rPr lang="tr-TR" altLang="tr-TR" sz="750" b="1">
                  <a:solidFill>
                    <a:srgbClr val="0070C0"/>
                  </a:solidFill>
                </a:rPr>
                <a:t>Süreçleri</a:t>
              </a:r>
            </a:p>
          </p:txBody>
        </p:sp>
        <p:sp>
          <p:nvSpPr>
            <p:cNvPr id="37907" name="Text Box 12"/>
            <p:cNvSpPr txBox="1">
              <a:spLocks noChangeArrowheads="1"/>
            </p:cNvSpPr>
            <p:nvPr/>
          </p:nvSpPr>
          <p:spPr bwMode="auto">
            <a:xfrm>
              <a:off x="1367" y="2232"/>
              <a:ext cx="71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tr-TR" altLang="tr-TR" sz="750" b="1">
                  <a:solidFill>
                    <a:srgbClr val="0070C0"/>
                  </a:solidFill>
                </a:rPr>
                <a:t>Başlangıç</a:t>
              </a:r>
            </a:p>
            <a:p>
              <a:pPr algn="ctr" eaLnBrk="1" hangingPunct="1">
                <a:lnSpc>
                  <a:spcPct val="85000"/>
                </a:lnSpc>
              </a:pPr>
              <a:r>
                <a:rPr lang="tr-TR" altLang="tr-TR" sz="750" b="1">
                  <a:solidFill>
                    <a:srgbClr val="0070C0"/>
                  </a:solidFill>
                </a:rPr>
                <a:t>Süreçleri</a:t>
              </a:r>
            </a:p>
          </p:txBody>
        </p:sp>
        <p:sp>
          <p:nvSpPr>
            <p:cNvPr id="37908" name="Text Box 13"/>
            <p:cNvSpPr txBox="1">
              <a:spLocks noChangeArrowheads="1"/>
            </p:cNvSpPr>
            <p:nvPr/>
          </p:nvSpPr>
          <p:spPr bwMode="auto">
            <a:xfrm>
              <a:off x="3873" y="2125"/>
              <a:ext cx="664"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tr-TR" altLang="tr-TR" sz="750" b="1">
                  <a:solidFill>
                    <a:srgbClr val="0070C0"/>
                  </a:solidFill>
                </a:rPr>
                <a:t>Kapanış</a:t>
              </a:r>
            </a:p>
            <a:p>
              <a:pPr algn="ctr" eaLnBrk="1" hangingPunct="1">
                <a:lnSpc>
                  <a:spcPct val="85000"/>
                </a:lnSpc>
              </a:pPr>
              <a:r>
                <a:rPr lang="tr-TR" altLang="tr-TR" sz="750" b="1">
                  <a:solidFill>
                    <a:srgbClr val="0070C0"/>
                  </a:solidFill>
                </a:rPr>
                <a:t>Süreçleri</a:t>
              </a:r>
            </a:p>
          </p:txBody>
        </p:sp>
      </p:grpSp>
      <p:pic>
        <p:nvPicPr>
          <p:cNvPr id="20" name="Resim 19"/>
          <p:cNvPicPr>
            <a:picLocks noChangeAspect="1"/>
          </p:cNvPicPr>
          <p:nvPr/>
        </p:nvPicPr>
        <p:blipFill rotWithShape="1">
          <a:blip r:embed="rId3" cstate="print">
            <a:extLst>
              <a:ext uri="{28A0092B-C50C-407E-A947-70E740481C1C}">
                <a14:useLocalDpi xmlns:a14="http://schemas.microsoft.com/office/drawing/2010/main" val="0"/>
              </a:ext>
            </a:extLst>
          </a:blip>
          <a:srcRect l="18500" t="22530" r="38187" b="33212"/>
          <a:stretch/>
        </p:blipFill>
        <p:spPr>
          <a:xfrm>
            <a:off x="7933591" y="6165304"/>
            <a:ext cx="1125725" cy="5935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63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93543" y="0"/>
            <a:ext cx="615553" cy="6888251"/>
          </a:xfrm>
          <a:prstGeom prst="rect">
            <a:avLst/>
          </a:prstGeom>
          <a:noFill/>
        </p:spPr>
        <p:txBody>
          <a:bodyPr vert="vert270"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ENTEGRASYON YÖNETİMİ</a:t>
            </a:r>
            <a:endParaRPr lang="tr-TR" sz="2800" b="1" dirty="0">
              <a:ln/>
              <a:solidFill>
                <a:schemeClr val="accent4"/>
              </a:solidFill>
            </a:endParaRP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096" y="0"/>
            <a:ext cx="6869528" cy="6689116"/>
          </a:xfrm>
          <a:prstGeom prst="rect">
            <a:avLst/>
          </a:prstGeom>
        </p:spPr>
      </p:pic>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98773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icronas.com/sites/default/files/header/images/Micronas%20Management%20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74" y="260648"/>
            <a:ext cx="8677373" cy="2663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Rectangle 2"/>
          <p:cNvSpPr>
            <a:spLocks noGrp="1"/>
          </p:cNvSpPr>
          <p:nvPr>
            <p:ph type="ctrTitle"/>
          </p:nvPr>
        </p:nvSpPr>
        <p:spPr>
          <a:xfrm>
            <a:off x="985060" y="3281774"/>
            <a:ext cx="7239000" cy="533400"/>
          </a:xfrm>
        </p:spPr>
        <p:txBody>
          <a:bodyPr>
            <a:noAutofit/>
          </a:bodyPr>
          <a:lstStyle>
            <a:extLst/>
          </a:lstStyle>
          <a:p>
            <a:pPr algn="ctr"/>
            <a:r>
              <a:rPr lang="tr-TR" sz="6000" dirty="0" smtClean="0"/>
              <a:t>AJANDA</a:t>
            </a:r>
            <a:endParaRPr lang="en-US" sz="6000" dirty="0"/>
          </a:p>
        </p:txBody>
      </p:sp>
      <p:sp>
        <p:nvSpPr>
          <p:cNvPr id="3" name="Rectangle 3"/>
          <p:cNvSpPr>
            <a:spLocks noGrp="1"/>
          </p:cNvSpPr>
          <p:nvPr>
            <p:ph type="subTitle" idx="1"/>
          </p:nvPr>
        </p:nvSpPr>
        <p:spPr>
          <a:xfrm>
            <a:off x="228600" y="4706112"/>
            <a:ext cx="6143600" cy="2151888"/>
          </a:xfrm>
        </p:spPr>
        <p:txBody>
          <a:bodyPr>
            <a:normAutofit/>
          </a:bodyPr>
          <a:lstStyle>
            <a:extLst/>
          </a:lstStyle>
          <a:p>
            <a:pPr marL="342900" indent="-342900">
              <a:buFont typeface="Wingdings" panose="05000000000000000000" pitchFamily="2" charset="2"/>
              <a:buChar char="§"/>
            </a:pPr>
            <a:r>
              <a:rPr lang="tr-TR" sz="2400" dirty="0" smtClean="0"/>
              <a:t>PMI ve PMI-TR</a:t>
            </a:r>
          </a:p>
          <a:p>
            <a:pPr marL="342900" indent="-342900">
              <a:buFont typeface="Wingdings" panose="05000000000000000000" pitchFamily="2" charset="2"/>
              <a:buChar char="§"/>
            </a:pPr>
            <a:r>
              <a:rPr lang="tr-TR" sz="2400" dirty="0" smtClean="0"/>
              <a:t>PROJE ve PROJE YÖNETİMİ</a:t>
            </a:r>
            <a:endParaRPr lang="tr-TR" sz="2400" dirty="0"/>
          </a:p>
          <a:p>
            <a:pPr marL="342900" indent="-342900">
              <a:buFont typeface="Wingdings" panose="05000000000000000000" pitchFamily="2" charset="2"/>
              <a:buChar char="§"/>
            </a:pPr>
            <a:r>
              <a:rPr lang="tr-TR" sz="2400" dirty="0" smtClean="0"/>
              <a:t>PMBOK ve PROJE YÖNETİMİ SÜRECİ </a:t>
            </a:r>
          </a:p>
          <a:p>
            <a:pPr marL="342900" indent="-342900">
              <a:buFont typeface="Wingdings" panose="05000000000000000000" pitchFamily="2" charset="2"/>
              <a:buChar char="§"/>
            </a:pPr>
            <a:r>
              <a:rPr lang="tr-TR" sz="2400" dirty="0" smtClean="0"/>
              <a:t>PROJE DENEYİMLERİ</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194361" y="231812"/>
            <a:ext cx="615553" cy="6597352"/>
          </a:xfrm>
          <a:prstGeom prst="rect">
            <a:avLst/>
          </a:prstGeom>
          <a:noFill/>
        </p:spPr>
        <p:txBody>
          <a:bodyPr vert="vert270"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KAPSAM YÖNETİMİ</a:t>
            </a:r>
            <a:endParaRPr lang="tr-TR" sz="2800" b="1" dirty="0">
              <a:ln/>
              <a:solidFill>
                <a:schemeClr val="accent4"/>
              </a:solidFill>
            </a:endParaRP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66" y="56028"/>
            <a:ext cx="6624146" cy="6876609"/>
          </a:xfrm>
          <a:prstGeom prst="rect">
            <a:avLst/>
          </a:prstGeom>
        </p:spPr>
      </p:pic>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136101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BABOK-ANALİZ KILAVUZU</a:t>
            </a:r>
            <a:endParaRPr lang="tr-TR"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154460"/>
            <a:ext cx="5760640" cy="4320480"/>
          </a:xfrm>
          <a:prstGeom prst="rect">
            <a:avLst/>
          </a:prstGeom>
        </p:spPr>
      </p:pic>
    </p:spTree>
    <p:extLst>
      <p:ext uri="{BB962C8B-B14F-4D97-AF65-F5344CB8AC3E}">
        <p14:creationId xmlns:p14="http://schemas.microsoft.com/office/powerpoint/2010/main" val="38668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KURUMSAL ANALİZ</a:t>
            </a:r>
            <a:endParaRPr lang="tr-TR"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10" y="736104"/>
            <a:ext cx="8292890" cy="5157192"/>
          </a:xfrm>
          <a:prstGeom prst="rect">
            <a:avLst/>
          </a:prstGeom>
        </p:spPr>
      </p:pic>
    </p:spTree>
    <p:extLst>
      <p:ext uri="{BB962C8B-B14F-4D97-AF65-F5344CB8AC3E}">
        <p14:creationId xmlns:p14="http://schemas.microsoft.com/office/powerpoint/2010/main" val="244039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GEREKSİNİM ANALİZİ</a:t>
            </a:r>
            <a:endParaRPr lang="tr-TR" dirty="0"/>
          </a:p>
        </p:txBody>
      </p:sp>
      <p:pic>
        <p:nvPicPr>
          <p:cNvPr id="3" name="Resim 2"/>
          <p:cNvPicPr>
            <a:picLocks noChangeAspect="1"/>
          </p:cNvPicPr>
          <p:nvPr/>
        </p:nvPicPr>
        <p:blipFill rotWithShape="1">
          <a:blip r:embed="rId2">
            <a:extLst>
              <a:ext uri="{28A0092B-C50C-407E-A947-70E740481C1C}">
                <a14:useLocalDpi xmlns:a14="http://schemas.microsoft.com/office/drawing/2010/main" val="0"/>
              </a:ext>
            </a:extLst>
          </a:blip>
          <a:srcRect t="1843"/>
          <a:stretch/>
        </p:blipFill>
        <p:spPr>
          <a:xfrm>
            <a:off x="971600" y="1268760"/>
            <a:ext cx="6948264" cy="4170176"/>
          </a:xfrm>
          <a:prstGeom prst="rect">
            <a:avLst/>
          </a:prstGeom>
        </p:spPr>
      </p:pic>
    </p:spTree>
    <p:extLst>
      <p:ext uri="{BB962C8B-B14F-4D97-AF65-F5344CB8AC3E}">
        <p14:creationId xmlns:p14="http://schemas.microsoft.com/office/powerpoint/2010/main" val="2604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ANALİZ TEKNİKLERİ</a:t>
            </a:r>
            <a:endParaRPr lang="tr-TR"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57750" cy="6858000"/>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0"/>
            <a:ext cx="3966592" cy="6858000"/>
          </a:xfrm>
          <a:prstGeom prst="rect">
            <a:avLst/>
          </a:prstGeom>
        </p:spPr>
      </p:pic>
    </p:spTree>
    <p:extLst>
      <p:ext uri="{BB962C8B-B14F-4D97-AF65-F5344CB8AC3E}">
        <p14:creationId xmlns:p14="http://schemas.microsoft.com/office/powerpoint/2010/main" val="117239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379376" y="-1"/>
            <a:ext cx="615553" cy="6877677"/>
          </a:xfrm>
          <a:prstGeom prst="rect">
            <a:avLst/>
          </a:prstGeom>
          <a:noFill/>
        </p:spPr>
        <p:txBody>
          <a:bodyPr vert="vert270"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ZAMAN YÖNETİMİ</a:t>
            </a:r>
            <a:endParaRPr lang="tr-TR" sz="2800" b="1" dirty="0">
              <a:ln/>
              <a:solidFill>
                <a:schemeClr val="accent4"/>
              </a:solidFill>
            </a:endParaRP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411" y="-237568"/>
            <a:ext cx="6528420" cy="7115244"/>
          </a:xfrm>
          <a:prstGeom prst="rect">
            <a:avLst/>
          </a:prstGeom>
        </p:spPr>
      </p:pic>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54696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395536" y="188641"/>
            <a:ext cx="615553" cy="6912767"/>
          </a:xfrm>
          <a:prstGeom prst="rect">
            <a:avLst/>
          </a:prstGeom>
          <a:noFill/>
        </p:spPr>
        <p:txBody>
          <a:bodyPr vert="vert270"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MALİYET YÖNETİMİ</a:t>
            </a:r>
            <a:endParaRPr lang="tr-TR" sz="2800" b="1" dirty="0">
              <a:ln/>
              <a:solidFill>
                <a:schemeClr val="accent4"/>
              </a:solidFill>
            </a:endParaRPr>
          </a:p>
        </p:txBody>
      </p:sp>
      <p:pic>
        <p:nvPicPr>
          <p:cNvPr id="2" name="Resim 1"/>
          <p:cNvPicPr>
            <a:picLocks noChangeAspect="1"/>
          </p:cNvPicPr>
          <p:nvPr/>
        </p:nvPicPr>
        <p:blipFill rotWithShape="1">
          <a:blip r:embed="rId2">
            <a:extLst>
              <a:ext uri="{28A0092B-C50C-407E-A947-70E740481C1C}">
                <a14:useLocalDpi xmlns:a14="http://schemas.microsoft.com/office/drawing/2010/main" val="0"/>
              </a:ext>
            </a:extLst>
          </a:blip>
          <a:srcRect r="10056"/>
          <a:stretch/>
        </p:blipFill>
        <p:spPr>
          <a:xfrm>
            <a:off x="1111407" y="8184"/>
            <a:ext cx="6124890" cy="6589168"/>
          </a:xfrm>
          <a:prstGeom prst="rect">
            <a:avLst/>
          </a:prstGeom>
        </p:spPr>
      </p:pic>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252383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395536" y="188641"/>
            <a:ext cx="7704856"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KALİTE YÖNETİMİ</a:t>
            </a:r>
            <a:endParaRPr lang="tr-TR" sz="2800" b="1" dirty="0">
              <a:ln/>
              <a:solidFill>
                <a:schemeClr val="accent4"/>
              </a:solidFill>
            </a:endParaRPr>
          </a:p>
        </p:txBody>
      </p:sp>
      <p:pic>
        <p:nvPicPr>
          <p:cNvPr id="2" name="Resim 1"/>
          <p:cNvPicPr>
            <a:picLocks noChangeAspect="1"/>
          </p:cNvPicPr>
          <p:nvPr/>
        </p:nvPicPr>
        <p:blipFill rotWithShape="1">
          <a:blip r:embed="rId2">
            <a:extLst>
              <a:ext uri="{28A0092B-C50C-407E-A947-70E740481C1C}">
                <a14:useLocalDpi xmlns:a14="http://schemas.microsoft.com/office/drawing/2010/main" val="0"/>
              </a:ext>
            </a:extLst>
          </a:blip>
          <a:srcRect l="4881" r="9284"/>
          <a:stretch/>
        </p:blipFill>
        <p:spPr>
          <a:xfrm>
            <a:off x="251520" y="834972"/>
            <a:ext cx="6984776" cy="5559795"/>
          </a:xfrm>
          <a:prstGeom prst="rect">
            <a:avLst/>
          </a:prstGeom>
        </p:spPr>
      </p:pic>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1460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ISTQB-TEST KILAVUZU</a:t>
            </a:r>
            <a:endParaRPr lang="tr-TR"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782369"/>
            <a:ext cx="6588224" cy="5064661"/>
          </a:xfrm>
          <a:prstGeom prst="rect">
            <a:avLst/>
          </a:prstGeom>
        </p:spPr>
      </p:pic>
    </p:spTree>
    <p:extLst>
      <p:ext uri="{BB962C8B-B14F-4D97-AF65-F5344CB8AC3E}">
        <p14:creationId xmlns:p14="http://schemas.microsoft.com/office/powerpoint/2010/main" val="308417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YAZILIM TEST SÜRECİ</a:t>
            </a:r>
            <a:endParaRPr lang="tr-TR"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140294"/>
            <a:ext cx="5796136" cy="4348811"/>
          </a:xfrm>
          <a:prstGeom prst="rect">
            <a:avLst/>
          </a:prstGeom>
        </p:spPr>
      </p:pic>
    </p:spTree>
    <p:extLst>
      <p:ext uri="{BB962C8B-B14F-4D97-AF65-F5344CB8AC3E}">
        <p14:creationId xmlns:p14="http://schemas.microsoft.com/office/powerpoint/2010/main" val="317983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106" y="5395755"/>
            <a:ext cx="999012" cy="999012"/>
          </a:xfrm>
          <a:prstGeom prst="rect">
            <a:avLst/>
          </a:prstGeom>
        </p:spPr>
      </p:pic>
      <p:sp>
        <p:nvSpPr>
          <p:cNvPr id="25" name="TextBox 61"/>
          <p:cNvSpPr txBox="1"/>
          <p:nvPr/>
        </p:nvSpPr>
        <p:spPr>
          <a:xfrm>
            <a:off x="2771800" y="381000"/>
            <a:ext cx="3528392" cy="6463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PMI ve PMI-TR</a:t>
            </a:r>
            <a:endParaRPr lang="tr-TR" sz="3600" b="1" dirty="0">
              <a:ln/>
              <a:solidFill>
                <a:schemeClr val="accent4"/>
              </a:solidFill>
            </a:endParaRPr>
          </a:p>
        </p:txBody>
      </p:sp>
      <p:pic>
        <p:nvPicPr>
          <p:cNvPr id="2" name="Resim 1"/>
          <p:cNvPicPr>
            <a:picLocks noChangeAspect="1"/>
          </p:cNvPicPr>
          <p:nvPr/>
        </p:nvPicPr>
        <p:blipFill rotWithShape="1">
          <a:blip r:embed="rId3"/>
          <a:srcRect l="12920" r="12367"/>
          <a:stretch/>
        </p:blipFill>
        <p:spPr>
          <a:xfrm>
            <a:off x="-252536" y="-228600"/>
            <a:ext cx="9721080" cy="7315200"/>
          </a:xfrm>
          <a:prstGeom prst="rect">
            <a:avLst/>
          </a:prstGeom>
        </p:spPr>
      </p:pic>
      <p:sp>
        <p:nvSpPr>
          <p:cNvPr id="7" name="Metin kutusu 6"/>
          <p:cNvSpPr txBox="1"/>
          <p:nvPr/>
        </p:nvSpPr>
        <p:spPr>
          <a:xfrm>
            <a:off x="1257250" y="5933102"/>
            <a:ext cx="3029099" cy="461665"/>
          </a:xfrm>
          <a:prstGeom prst="rect">
            <a:avLst/>
          </a:prstGeom>
          <a:noFill/>
        </p:spPr>
        <p:txBody>
          <a:bodyPr wrap="none" rtlCol="0">
            <a:spAutoFit/>
          </a:bodyPr>
          <a:lstStyle/>
          <a:p>
            <a:r>
              <a:rPr lang="tr-TR" sz="2400" b="1" dirty="0" smtClean="0">
                <a:solidFill>
                  <a:schemeClr val="tx2">
                    <a:lumMod val="50000"/>
                  </a:schemeClr>
                </a:solidFill>
              </a:rPr>
              <a:t>http://www.pmi.org/ </a:t>
            </a:r>
            <a:endParaRPr lang="tr-TR" sz="2400" b="1" dirty="0">
              <a:solidFill>
                <a:schemeClr val="tx2">
                  <a:lumMod val="50000"/>
                </a:schemeClr>
              </a:solidFill>
            </a:endParaRPr>
          </a:p>
        </p:txBody>
      </p:sp>
    </p:spTree>
    <p:extLst>
      <p:ext uri="{BB962C8B-B14F-4D97-AF65-F5344CB8AC3E}">
        <p14:creationId xmlns:p14="http://schemas.microsoft.com/office/powerpoint/2010/main" val="1648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395536" y="188641"/>
            <a:ext cx="615553" cy="6669359"/>
          </a:xfrm>
          <a:prstGeom prst="rect">
            <a:avLst/>
          </a:prstGeom>
          <a:noFill/>
        </p:spPr>
        <p:txBody>
          <a:bodyPr vert="vert270"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İNSAN KAYNAKLARI YÖNETİMİ</a:t>
            </a:r>
            <a:endParaRPr lang="tr-TR" sz="2800" b="1" dirty="0">
              <a:ln/>
              <a:solidFill>
                <a:schemeClr val="accent4"/>
              </a:solidFill>
            </a:endParaRPr>
          </a:p>
        </p:txBody>
      </p:sp>
      <p:pic>
        <p:nvPicPr>
          <p:cNvPr id="2" name="Resim 1"/>
          <p:cNvPicPr>
            <a:picLocks noChangeAspect="1"/>
          </p:cNvPicPr>
          <p:nvPr/>
        </p:nvPicPr>
        <p:blipFill rotWithShape="1">
          <a:blip r:embed="rId2">
            <a:extLst>
              <a:ext uri="{28A0092B-C50C-407E-A947-70E740481C1C}">
                <a14:useLocalDpi xmlns:a14="http://schemas.microsoft.com/office/drawing/2010/main" val="0"/>
              </a:ext>
            </a:extLst>
          </a:blip>
          <a:srcRect r="5823"/>
          <a:stretch/>
        </p:blipFill>
        <p:spPr>
          <a:xfrm>
            <a:off x="1557627" y="31703"/>
            <a:ext cx="5822685" cy="6826297"/>
          </a:xfrm>
          <a:prstGeom prst="rect">
            <a:avLst/>
          </a:prstGeom>
        </p:spPr>
      </p:pic>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8478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106" y="5395755"/>
            <a:ext cx="999012" cy="999012"/>
          </a:xfrm>
          <a:prstGeom prst="rect">
            <a:avLst/>
          </a:prstGeom>
        </p:spPr>
      </p:pic>
      <p:sp>
        <p:nvSpPr>
          <p:cNvPr id="25" name="TextBox 61"/>
          <p:cNvSpPr txBox="1"/>
          <p:nvPr/>
        </p:nvSpPr>
        <p:spPr>
          <a:xfrm>
            <a:off x="395536" y="188641"/>
            <a:ext cx="7704856"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İLETİŞİM YÖNETİMİ</a:t>
            </a:r>
            <a:endParaRPr lang="tr-TR" sz="2800" b="1" dirty="0">
              <a:ln/>
              <a:solidFill>
                <a:schemeClr val="accent4"/>
              </a:solidFill>
            </a:endParaRPr>
          </a:p>
        </p:txBody>
      </p:sp>
      <p:pic>
        <p:nvPicPr>
          <p:cNvPr id="2" name="Resim 1"/>
          <p:cNvPicPr>
            <a:picLocks noChangeAspect="1"/>
          </p:cNvPicPr>
          <p:nvPr/>
        </p:nvPicPr>
        <p:blipFill rotWithShape="1">
          <a:blip r:embed="rId3">
            <a:extLst>
              <a:ext uri="{28A0092B-C50C-407E-A947-70E740481C1C}">
                <a14:useLocalDpi xmlns:a14="http://schemas.microsoft.com/office/drawing/2010/main" val="0"/>
              </a:ext>
            </a:extLst>
          </a:blip>
          <a:srcRect l="3992" r="5812"/>
          <a:stretch/>
        </p:blipFill>
        <p:spPr>
          <a:xfrm>
            <a:off x="158751" y="997407"/>
            <a:ext cx="8435367" cy="5887977"/>
          </a:xfrm>
          <a:prstGeom prst="rect">
            <a:avLst/>
          </a:prstGeom>
        </p:spPr>
      </p:pic>
      <p:sp>
        <p:nvSpPr>
          <p:cNvPr id="7"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276372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395536" y="188641"/>
            <a:ext cx="615553" cy="6480719"/>
          </a:xfrm>
          <a:prstGeom prst="rect">
            <a:avLst/>
          </a:prstGeom>
          <a:noFill/>
        </p:spPr>
        <p:txBody>
          <a:bodyPr vert="vert270"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RİSK YÖNETİMİ</a:t>
            </a:r>
            <a:endParaRPr lang="tr-TR" sz="2800" b="1" dirty="0">
              <a:ln/>
              <a:solidFill>
                <a:schemeClr val="accent4"/>
              </a:solidFill>
            </a:endParaRP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194" y="-16424"/>
            <a:ext cx="5912004" cy="6874423"/>
          </a:xfrm>
          <a:prstGeom prst="rect">
            <a:avLst/>
          </a:prstGeom>
        </p:spPr>
      </p:pic>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115525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395536" y="188641"/>
            <a:ext cx="615553" cy="6206126"/>
          </a:xfrm>
          <a:prstGeom prst="rect">
            <a:avLst/>
          </a:prstGeom>
          <a:noFill/>
        </p:spPr>
        <p:txBody>
          <a:bodyPr vert="vert270"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TEDARİK YÖNETİMİ</a:t>
            </a:r>
            <a:endParaRPr lang="tr-TR" sz="2800" b="1" dirty="0">
              <a:ln/>
              <a:solidFill>
                <a:schemeClr val="accent4"/>
              </a:solidFill>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645" y="-59776"/>
            <a:ext cx="6404906" cy="6917776"/>
          </a:xfrm>
          <a:prstGeom prst="rect">
            <a:avLst/>
          </a:prstGeom>
        </p:spPr>
      </p:pic>
      <p:sp>
        <p:nvSpPr>
          <p:cNvPr id="7"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27189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213601" y="490111"/>
            <a:ext cx="615553" cy="5904656"/>
          </a:xfrm>
          <a:prstGeom prst="rect">
            <a:avLst/>
          </a:prstGeom>
          <a:noFill/>
        </p:spPr>
        <p:txBody>
          <a:bodyPr vert="vert270" wrap="square" rtlCol="0">
            <a:spAutoFit/>
            <a:scene3d>
              <a:camera prst="orthographicFront"/>
              <a:lightRig rig="soft" dir="t">
                <a:rot lat="0" lon="0" rev="15600000"/>
              </a:lightRig>
            </a:scene3d>
            <a:sp3d extrusionH="57150" prstMaterial="softEdge">
              <a:bevelT w="25400" h="38100"/>
            </a:sp3d>
          </a:bodyPr>
          <a:lstStyle/>
          <a:p>
            <a:pPr algn="ctr"/>
            <a:r>
              <a:rPr lang="tr-TR" sz="2800" b="1" dirty="0" smtClean="0">
                <a:ln/>
                <a:solidFill>
                  <a:schemeClr val="accent4"/>
                </a:solidFill>
              </a:rPr>
              <a:t>PROJE PAYDAŞ YÖNETİMİ</a:t>
            </a:r>
            <a:endParaRPr lang="tr-TR" sz="2800" b="1" dirty="0">
              <a:ln/>
              <a:solidFill>
                <a:schemeClr val="accent4"/>
              </a:solidFill>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78040"/>
            <a:ext cx="4464496" cy="6679960"/>
          </a:xfrm>
          <a:prstGeom prst="rect">
            <a:avLst/>
          </a:prstGeom>
        </p:spPr>
      </p:pic>
      <p:sp>
        <p:nvSpPr>
          <p:cNvPr id="6"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86936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PMBOK-YAZILIM EKİ</a:t>
            </a:r>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36189"/>
            <a:ext cx="5184576" cy="6821811"/>
          </a:xfrm>
          <a:prstGeom prst="rect">
            <a:avLst/>
          </a:prstGeom>
        </p:spPr>
      </p:pic>
    </p:spTree>
    <p:extLst>
      <p:ext uri="{BB962C8B-B14F-4D97-AF65-F5344CB8AC3E}">
        <p14:creationId xmlns:p14="http://schemas.microsoft.com/office/powerpoint/2010/main" val="86207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683568" y="2204864"/>
            <a:ext cx="7526751" cy="2308324"/>
          </a:xfrm>
          <a:prstGeom prst="rect">
            <a:avLst/>
          </a:prstGeom>
          <a:noFill/>
        </p:spPr>
        <p:txBody>
          <a:bodyPr vert="horz" wrap="square" rtlCol="0">
            <a:spAutoFit/>
            <a:scene3d>
              <a:camera prst="orthographicFront"/>
              <a:lightRig rig="soft" dir="t">
                <a:rot lat="0" lon="0" rev="15600000"/>
              </a:lightRig>
            </a:scene3d>
            <a:sp3d extrusionH="57150" prstMaterial="softEdge">
              <a:bevelT w="25400" h="38100"/>
            </a:sp3d>
          </a:bodyPr>
          <a:lstStyle/>
          <a:p>
            <a:pPr algn="ctr"/>
            <a:r>
              <a:rPr lang="tr-TR" sz="4800" b="1" dirty="0">
                <a:solidFill>
                  <a:srgbClr val="0070C0"/>
                </a:solidFill>
              </a:rPr>
              <a:t>PMBOK Software </a:t>
            </a:r>
            <a:r>
              <a:rPr lang="tr-TR" sz="4800" b="1" dirty="0" err="1" smtClean="0">
                <a:solidFill>
                  <a:srgbClr val="0070C0"/>
                </a:solidFill>
              </a:rPr>
              <a:t>Extension</a:t>
            </a:r>
            <a:endParaRPr lang="tr-TR" sz="4800" b="1" dirty="0" smtClean="0">
              <a:solidFill>
                <a:srgbClr val="0070C0"/>
              </a:solidFill>
            </a:endParaRPr>
          </a:p>
          <a:p>
            <a:pPr algn="ctr"/>
            <a:r>
              <a:rPr lang="tr-TR" sz="4800" b="1" dirty="0" smtClean="0">
                <a:solidFill>
                  <a:srgbClr val="0070C0"/>
                </a:solidFill>
              </a:rPr>
              <a:t>ve </a:t>
            </a:r>
          </a:p>
          <a:p>
            <a:pPr algn="ctr"/>
            <a:r>
              <a:rPr lang="tr-TR" sz="4800" b="1" dirty="0" smtClean="0">
                <a:solidFill>
                  <a:srgbClr val="0070C0"/>
                </a:solidFill>
              </a:rPr>
              <a:t>Proje Pratikleri</a:t>
            </a:r>
            <a:endParaRPr lang="tr-TR" sz="4800" b="1" dirty="0">
              <a:solidFill>
                <a:srgbClr val="0070C0"/>
              </a:solidFill>
            </a:endParaRPr>
          </a:p>
        </p:txBody>
      </p:sp>
      <p:sp>
        <p:nvSpPr>
          <p:cNvPr id="4"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427897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PMBOK-YAZILIM EKİ</a:t>
            </a:r>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36189"/>
            <a:ext cx="5184576" cy="6821811"/>
          </a:xfrm>
          <a:prstGeom prst="rect">
            <a:avLst/>
          </a:prstGeom>
        </p:spPr>
      </p:pic>
    </p:spTree>
    <p:extLst>
      <p:ext uri="{BB962C8B-B14F-4D97-AF65-F5344CB8AC3E}">
        <p14:creationId xmlns:p14="http://schemas.microsoft.com/office/powerpoint/2010/main" val="161729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PMBOK-YAZILIM EKİ</a:t>
            </a:r>
            <a:endParaRPr lang="tr-TR" dirty="0"/>
          </a:p>
        </p:txBody>
      </p:sp>
      <p:pic>
        <p:nvPicPr>
          <p:cNvPr id="3" name="Resim 2"/>
          <p:cNvPicPr>
            <a:picLocks noChangeAspect="1"/>
          </p:cNvPicPr>
          <p:nvPr/>
        </p:nvPicPr>
        <p:blipFill>
          <a:blip r:embed="rId2"/>
          <a:stretch>
            <a:fillRect/>
          </a:stretch>
        </p:blipFill>
        <p:spPr>
          <a:xfrm>
            <a:off x="467544" y="311480"/>
            <a:ext cx="7704855" cy="5936920"/>
          </a:xfrm>
          <a:prstGeom prst="rect">
            <a:avLst/>
          </a:prstGeom>
        </p:spPr>
      </p:pic>
    </p:spTree>
    <p:extLst>
      <p:ext uri="{BB962C8B-B14F-4D97-AF65-F5344CB8AC3E}">
        <p14:creationId xmlns:p14="http://schemas.microsoft.com/office/powerpoint/2010/main" val="5104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PMBOK-YAZILIM EKİ</a:t>
            </a:r>
            <a:endParaRPr lang="tr-TR" dirty="0"/>
          </a:p>
        </p:txBody>
      </p:sp>
      <p:pic>
        <p:nvPicPr>
          <p:cNvPr id="4" name="Resim 3"/>
          <p:cNvPicPr>
            <a:picLocks noChangeAspect="1"/>
          </p:cNvPicPr>
          <p:nvPr/>
        </p:nvPicPr>
        <p:blipFill>
          <a:blip r:embed="rId2"/>
          <a:stretch>
            <a:fillRect/>
          </a:stretch>
        </p:blipFill>
        <p:spPr>
          <a:xfrm>
            <a:off x="467544" y="381000"/>
            <a:ext cx="7212458" cy="5599967"/>
          </a:xfrm>
          <a:prstGeom prst="rect">
            <a:avLst/>
          </a:prstGeom>
        </p:spPr>
      </p:pic>
    </p:spTree>
    <p:extLst>
      <p:ext uri="{BB962C8B-B14F-4D97-AF65-F5344CB8AC3E}">
        <p14:creationId xmlns:p14="http://schemas.microsoft.com/office/powerpoint/2010/main" val="5425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1475656" y="116632"/>
            <a:ext cx="6296211" cy="1200329"/>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PMI YAYINLARI</a:t>
            </a:r>
          </a:p>
          <a:p>
            <a:pPr algn="ctr"/>
            <a:r>
              <a:rPr lang="tr-TR" sz="3600" b="1" dirty="0" smtClean="0">
                <a:ln/>
                <a:solidFill>
                  <a:schemeClr val="accent4"/>
                </a:solidFill>
              </a:rPr>
              <a:t>PROJE YÖNETİM STANDARTLARI</a:t>
            </a:r>
            <a:endParaRPr lang="tr-TR" sz="3600" b="1" dirty="0">
              <a:ln/>
              <a:solidFill>
                <a:schemeClr val="accent4"/>
              </a:solidFill>
            </a:endParaRPr>
          </a:p>
        </p:txBody>
      </p:sp>
      <p:grpSp>
        <p:nvGrpSpPr>
          <p:cNvPr id="7" name="Group 3"/>
          <p:cNvGrpSpPr/>
          <p:nvPr/>
        </p:nvGrpSpPr>
        <p:grpSpPr>
          <a:xfrm>
            <a:off x="467544" y="1484784"/>
            <a:ext cx="6857999" cy="5105399"/>
            <a:chOff x="1600363" y="1371601"/>
            <a:chExt cx="5738238" cy="4290063"/>
          </a:xfrm>
        </p:grpSpPr>
        <p:pic>
          <p:nvPicPr>
            <p:cNvPr id="8" name="Picture 13" descr="PS_EVM_Global Standard"/>
            <p:cNvPicPr>
              <a:picLocks noChangeArrowheads="1"/>
            </p:cNvPicPr>
            <p:nvPr/>
          </p:nvPicPr>
          <p:blipFill>
            <a:blip r:embed="rId2" cstate="print"/>
            <a:stretch>
              <a:fillRect/>
            </a:stretch>
          </p:blipFill>
          <p:spPr bwMode="auto">
            <a:xfrm>
              <a:off x="1600363" y="4226775"/>
              <a:ext cx="1014054" cy="1434887"/>
            </a:xfrm>
            <a:prstGeom prst="rect">
              <a:avLst/>
            </a:prstGeom>
            <a:noFill/>
            <a:effectLst>
              <a:outerShdw blurRad="114300" dist="63500" dir="2700000">
                <a:srgbClr val="000000">
                  <a:alpha val="43000"/>
                </a:srgbClr>
              </a:outerShdw>
              <a:reflection stA="50000" endPos="40000" dist="12700" dir="5400000" sy="-100000" algn="bl" rotWithShape="0"/>
            </a:effectLst>
          </p:spPr>
        </p:pic>
        <p:pic>
          <p:nvPicPr>
            <p:cNvPr id="9" name="Picture 9" descr="PMIC-WorkBreakCvr_small"/>
            <p:cNvPicPr>
              <a:picLocks noChangeArrowheads="1"/>
            </p:cNvPicPr>
            <p:nvPr/>
          </p:nvPicPr>
          <p:blipFill>
            <a:blip r:embed="rId3" cstate="print"/>
            <a:stretch>
              <a:fillRect/>
            </a:stretch>
          </p:blipFill>
          <p:spPr bwMode="auto">
            <a:xfrm>
              <a:off x="2688468" y="4227438"/>
              <a:ext cx="1104862" cy="1433559"/>
            </a:xfrm>
            <a:prstGeom prst="rect">
              <a:avLst/>
            </a:prstGeom>
            <a:noFill/>
            <a:effectLst>
              <a:outerShdw blurRad="114300" dist="63500" dir="2700000">
                <a:srgbClr val="000000">
                  <a:alpha val="43000"/>
                </a:srgbClr>
              </a:outerShdw>
              <a:reflection stA="50000" endPos="40000" dist="12700" dir="5400000" sy="-100000" algn="bl" rotWithShape="0"/>
            </a:effectLst>
          </p:spPr>
        </p:pic>
        <p:pic>
          <p:nvPicPr>
            <p:cNvPr id="10" name="Picture 6" descr="Portfolio Cover_Sm"/>
            <p:cNvPicPr>
              <a:picLocks noChangeArrowheads="1"/>
            </p:cNvPicPr>
            <p:nvPr/>
          </p:nvPicPr>
          <p:blipFill>
            <a:blip r:embed="rId4" cstate="print"/>
            <a:stretch>
              <a:fillRect/>
            </a:stretch>
          </p:blipFill>
          <p:spPr bwMode="auto">
            <a:xfrm>
              <a:off x="3868381" y="4226774"/>
              <a:ext cx="1108020" cy="1434887"/>
            </a:xfrm>
            <a:prstGeom prst="rect">
              <a:avLst/>
            </a:prstGeom>
            <a:noFill/>
            <a:effectLst>
              <a:outerShdw blurRad="114300" dist="63500" dir="2700000">
                <a:srgbClr val="000000">
                  <a:alpha val="43000"/>
                </a:srgbClr>
              </a:outerShdw>
              <a:reflection stA="50000" endPos="40000" dist="12700" dir="5400000" sy="-100000" algn="bl" rotWithShape="0"/>
            </a:effectLst>
          </p:spPr>
        </p:pic>
        <p:pic>
          <p:nvPicPr>
            <p:cNvPr id="11" name="Picture 16" descr="ORGANIZATIONAL Cover 10"/>
            <p:cNvPicPr>
              <a:picLocks noChangeArrowheads="1"/>
            </p:cNvPicPr>
            <p:nvPr/>
          </p:nvPicPr>
          <p:blipFill>
            <a:blip r:embed="rId5" cstate="print"/>
            <a:stretch>
              <a:fillRect/>
            </a:stretch>
          </p:blipFill>
          <p:spPr bwMode="auto">
            <a:xfrm>
              <a:off x="5049873" y="4226775"/>
              <a:ext cx="1108020" cy="1434887"/>
            </a:xfrm>
            <a:prstGeom prst="rect">
              <a:avLst/>
            </a:prstGeom>
            <a:noFill/>
            <a:effectLst>
              <a:outerShdw blurRad="114300" dist="63500" dir="2700000">
                <a:srgbClr val="000000">
                  <a:alpha val="43000"/>
                </a:srgbClr>
              </a:outerShdw>
              <a:reflection stA="50000" endPos="40000" dist="12700" dir="5400000" sy="-100000" algn="bl" rotWithShape="0"/>
            </a:effectLst>
          </p:spPr>
        </p:pic>
        <p:pic>
          <p:nvPicPr>
            <p:cNvPr id="12" name="Picture 42" descr="Risk_Mgmt_cover_FINAL"/>
            <p:cNvPicPr>
              <a:picLocks noChangeAspect="1" noChangeArrowheads="1"/>
            </p:cNvPicPr>
            <p:nvPr/>
          </p:nvPicPr>
          <p:blipFill>
            <a:blip r:embed="rId6" cstate="print"/>
            <a:stretch>
              <a:fillRect/>
            </a:stretch>
          </p:blipFill>
          <p:spPr bwMode="auto">
            <a:xfrm>
              <a:off x="6230581" y="4226777"/>
              <a:ext cx="1108020" cy="1434887"/>
            </a:xfrm>
            <a:prstGeom prst="rect">
              <a:avLst/>
            </a:prstGeom>
            <a:noFill/>
            <a:effectLst>
              <a:outerShdw blurRad="114300" dist="63500" dir="2700000">
                <a:srgbClr val="000000">
                  <a:alpha val="43000"/>
                </a:srgbClr>
              </a:outerShdw>
              <a:reflection stA="50000" endPos="40000" dist="12700" dir="5400000" sy="-100000" algn="bl" rotWithShape="0"/>
            </a:effectLst>
          </p:spPr>
        </p:pic>
        <p:pic>
          <p:nvPicPr>
            <p:cNvPr id="13" name="Picture 21" descr="CONSTR_PMBOK_R1"/>
            <p:cNvPicPr>
              <a:picLocks noChangeArrowheads="1"/>
            </p:cNvPicPr>
            <p:nvPr/>
          </p:nvPicPr>
          <p:blipFill>
            <a:blip r:embed="rId7" cstate="print"/>
            <a:stretch>
              <a:fillRect/>
            </a:stretch>
          </p:blipFill>
          <p:spPr bwMode="auto">
            <a:xfrm>
              <a:off x="2105505" y="2790518"/>
              <a:ext cx="1104892" cy="1434519"/>
            </a:xfrm>
            <a:prstGeom prst="rect">
              <a:avLst/>
            </a:prstGeom>
            <a:noFill/>
            <a:effectLst>
              <a:outerShdw blurRad="114300" dist="63500" dir="2700000">
                <a:srgbClr val="000000">
                  <a:alpha val="43000"/>
                </a:srgbClr>
              </a:outerShdw>
            </a:effectLst>
          </p:spPr>
        </p:pic>
        <p:pic>
          <p:nvPicPr>
            <p:cNvPr id="14" name="Picture 10" descr="GOVN_PMBOK_R1"/>
            <p:cNvPicPr>
              <a:picLocks noChangeArrowheads="1"/>
            </p:cNvPicPr>
            <p:nvPr/>
          </p:nvPicPr>
          <p:blipFill>
            <a:blip r:embed="rId8" cstate="print"/>
            <a:stretch>
              <a:fillRect/>
            </a:stretch>
          </p:blipFill>
          <p:spPr bwMode="auto">
            <a:xfrm>
              <a:off x="3295161" y="2790703"/>
              <a:ext cx="1104892" cy="1434149"/>
            </a:xfrm>
            <a:prstGeom prst="rect">
              <a:avLst/>
            </a:prstGeom>
            <a:noFill/>
            <a:effectLst>
              <a:outerShdw blurRad="114300" dist="63500" dir="2700000">
                <a:srgbClr val="000000">
                  <a:alpha val="43000"/>
                </a:srgbClr>
              </a:outerShdw>
            </a:effectLst>
          </p:spPr>
        </p:pic>
        <p:pic>
          <p:nvPicPr>
            <p:cNvPr id="15" name="Picture 23" descr="Program Cover_Sm"/>
            <p:cNvPicPr>
              <a:picLocks noChangeAspect="1" noChangeArrowheads="1"/>
            </p:cNvPicPr>
            <p:nvPr/>
          </p:nvPicPr>
          <p:blipFill>
            <a:blip r:embed="rId9" cstate="print"/>
            <a:stretch>
              <a:fillRect/>
            </a:stretch>
          </p:blipFill>
          <p:spPr bwMode="auto">
            <a:xfrm>
              <a:off x="5672417" y="2790608"/>
              <a:ext cx="1109007" cy="1436165"/>
            </a:xfrm>
            <a:prstGeom prst="rect">
              <a:avLst/>
            </a:prstGeom>
            <a:noFill/>
            <a:effectLst>
              <a:outerShdw blurRad="114300" dist="63500" dir="2700000">
                <a:srgbClr val="000000">
                  <a:alpha val="43000"/>
                </a:srgbClr>
              </a:outerShdw>
            </a:effectLst>
          </p:spPr>
        </p:pic>
        <p:pic>
          <p:nvPicPr>
            <p:cNvPr id="16" name="Picture 10" descr="PracStdCvr_small"/>
            <p:cNvPicPr>
              <a:picLocks noChangeArrowheads="1"/>
            </p:cNvPicPr>
            <p:nvPr/>
          </p:nvPicPr>
          <p:blipFill>
            <a:blip r:embed="rId10" cstate="print"/>
            <a:stretch>
              <a:fillRect/>
            </a:stretch>
          </p:blipFill>
          <p:spPr bwMode="auto">
            <a:xfrm>
              <a:off x="4484831" y="2790998"/>
              <a:ext cx="1104862" cy="1433559"/>
            </a:xfrm>
            <a:prstGeom prst="rect">
              <a:avLst/>
            </a:prstGeom>
            <a:noFill/>
            <a:effectLst>
              <a:outerShdw blurRad="114300" dist="63500" dir="2700000">
                <a:srgbClr val="000000">
                  <a:alpha val="43000"/>
                </a:srgbClr>
              </a:outerShdw>
            </a:effectLst>
          </p:spPr>
        </p:pic>
        <p:pic>
          <p:nvPicPr>
            <p:cNvPr id="17" name="Picture 14" descr="PMCDF2ndEd_small"/>
            <p:cNvPicPr>
              <a:picLocks noChangeArrowheads="1"/>
            </p:cNvPicPr>
            <p:nvPr/>
          </p:nvPicPr>
          <p:blipFill>
            <a:blip r:embed="rId11" cstate="print"/>
            <a:stretch>
              <a:fillRect/>
            </a:stretch>
          </p:blipFill>
          <p:spPr bwMode="auto">
            <a:xfrm>
              <a:off x="5039896" y="1371665"/>
              <a:ext cx="1105078" cy="1434759"/>
            </a:xfrm>
            <a:prstGeom prst="rect">
              <a:avLst/>
            </a:prstGeom>
            <a:noFill/>
            <a:effectLst>
              <a:outerShdw blurRad="114300" dist="63500" dir="2700000">
                <a:srgbClr val="000000">
                  <a:alpha val="43000"/>
                </a:srgbClr>
              </a:outerShdw>
            </a:effectLst>
          </p:spPr>
        </p:pic>
        <p:pic>
          <p:nvPicPr>
            <p:cNvPr id="18" name="Picture 19" descr="PMBOK Cover_Sm"/>
            <p:cNvPicPr>
              <a:picLocks noChangeArrowheads="1"/>
            </p:cNvPicPr>
            <p:nvPr/>
          </p:nvPicPr>
          <p:blipFill>
            <a:blip r:embed="rId12" cstate="print"/>
            <a:stretch>
              <a:fillRect/>
            </a:stretch>
          </p:blipFill>
          <p:spPr bwMode="auto">
            <a:xfrm>
              <a:off x="3848391" y="1372161"/>
              <a:ext cx="1108776" cy="1433763"/>
            </a:xfrm>
            <a:prstGeom prst="rect">
              <a:avLst/>
            </a:prstGeom>
            <a:noFill/>
            <a:effectLst>
              <a:outerShdw blurRad="114300" dist="63500" dir="2700000">
                <a:srgbClr val="000000">
                  <a:alpha val="43000"/>
                </a:srgbClr>
              </a:outerShdw>
            </a:effectLst>
          </p:spPr>
        </p:pic>
        <p:pic>
          <p:nvPicPr>
            <p:cNvPr id="19" name="Picture 11" descr="PMIC-ConfigCover"/>
            <p:cNvPicPr>
              <a:picLocks noChangeArrowheads="1"/>
            </p:cNvPicPr>
            <p:nvPr/>
          </p:nvPicPr>
          <p:blipFill>
            <a:blip r:embed="rId13" cstate="print"/>
            <a:stretch>
              <a:fillRect/>
            </a:stretch>
          </p:blipFill>
          <p:spPr bwMode="auto">
            <a:xfrm>
              <a:off x="2661245" y="1371601"/>
              <a:ext cx="1103759" cy="1434887"/>
            </a:xfrm>
            <a:prstGeom prst="rect">
              <a:avLst/>
            </a:prstGeom>
            <a:noFill/>
            <a:effectLst>
              <a:outerShdw blurRad="114300" dist="63500" dir="2700000">
                <a:srgbClr val="000000">
                  <a:alpha val="43000"/>
                </a:srgbClr>
              </a:outerShdw>
            </a:effectLst>
          </p:spPr>
        </p:pic>
      </p:grpSp>
      <p:sp>
        <p:nvSpPr>
          <p:cNvPr id="20"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197304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PMBOK-YAZILIM EKİ</a:t>
            </a:r>
            <a:endParaRPr lang="tr-TR" dirty="0"/>
          </a:p>
        </p:txBody>
      </p:sp>
      <p:pic>
        <p:nvPicPr>
          <p:cNvPr id="5" name="Resim 4"/>
          <p:cNvPicPr>
            <a:picLocks noChangeAspect="1"/>
          </p:cNvPicPr>
          <p:nvPr/>
        </p:nvPicPr>
        <p:blipFill>
          <a:blip r:embed="rId2"/>
          <a:stretch>
            <a:fillRect/>
          </a:stretch>
        </p:blipFill>
        <p:spPr>
          <a:xfrm>
            <a:off x="179512" y="866428"/>
            <a:ext cx="7868435" cy="4896544"/>
          </a:xfrm>
          <a:prstGeom prst="rect">
            <a:avLst/>
          </a:prstGeom>
        </p:spPr>
      </p:pic>
    </p:spTree>
    <p:extLst>
      <p:ext uri="{BB962C8B-B14F-4D97-AF65-F5344CB8AC3E}">
        <p14:creationId xmlns:p14="http://schemas.microsoft.com/office/powerpoint/2010/main" val="331251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567861" y="2492896"/>
            <a:ext cx="7526751" cy="830997"/>
          </a:xfrm>
          <a:prstGeom prst="rect">
            <a:avLst/>
          </a:prstGeom>
          <a:noFill/>
        </p:spPr>
        <p:txBody>
          <a:bodyPr vert="horz" wrap="square" rtlCol="0">
            <a:spAutoFit/>
            <a:scene3d>
              <a:camera prst="orthographicFront"/>
              <a:lightRig rig="soft" dir="t">
                <a:rot lat="0" lon="0" rev="15600000"/>
              </a:lightRig>
            </a:scene3d>
            <a:sp3d extrusionH="57150" prstMaterial="softEdge">
              <a:bevelT w="25400" h="38100"/>
            </a:sp3d>
          </a:bodyPr>
          <a:lstStyle/>
          <a:p>
            <a:pPr algn="ctr"/>
            <a:r>
              <a:rPr lang="tr-TR" sz="4800" b="1" dirty="0" smtClean="0">
                <a:ln/>
                <a:solidFill>
                  <a:schemeClr val="accent4"/>
                </a:solidFill>
              </a:rPr>
              <a:t>PROJE </a:t>
            </a:r>
            <a:r>
              <a:rPr lang="tr-TR" sz="4800" b="1" dirty="0" err="1" smtClean="0">
                <a:ln/>
                <a:solidFill>
                  <a:schemeClr val="accent4"/>
                </a:solidFill>
              </a:rPr>
              <a:t>DENEYİMLERi</a:t>
            </a:r>
            <a:endParaRPr lang="tr-TR" sz="4800" b="1" dirty="0">
              <a:ln/>
              <a:solidFill>
                <a:schemeClr val="accent4"/>
              </a:solidFill>
            </a:endParaRPr>
          </a:p>
        </p:txBody>
      </p:sp>
      <p:sp>
        <p:nvSpPr>
          <p:cNvPr id="5"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266862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324688" y="40274"/>
            <a:ext cx="7886791" cy="646331"/>
          </a:xfrm>
          <a:prstGeom prst="rect">
            <a:avLst/>
          </a:prstGeom>
          <a:noFill/>
        </p:spPr>
        <p:txBody>
          <a:bodyPr vert="horz" wrap="squar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İŞ SÜREÇ YÖNETİMİ (BPM) PROJESİ</a:t>
            </a:r>
            <a:endParaRPr lang="tr-TR" sz="3600" b="1" dirty="0">
              <a:ln/>
              <a:solidFill>
                <a:schemeClr val="accent4"/>
              </a:solidFill>
            </a:endParaRPr>
          </a:p>
        </p:txBody>
      </p:sp>
      <p:pic>
        <p:nvPicPr>
          <p:cNvPr id="6" name="Resi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0263" y="5836591"/>
            <a:ext cx="2016224" cy="957224"/>
          </a:xfrm>
          <a:prstGeom prst="rect">
            <a:avLst/>
          </a:prstGeom>
        </p:spPr>
      </p:pic>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90" y="836712"/>
            <a:ext cx="7677669" cy="4889877"/>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497" y="6023872"/>
            <a:ext cx="1456655" cy="582662"/>
          </a:xfrm>
          <a:prstGeom prst="rect">
            <a:avLst/>
          </a:prstGeom>
        </p:spPr>
      </p:pic>
      <p:sp>
        <p:nvSpPr>
          <p:cNvPr id="8"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167197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451516" y="169050"/>
            <a:ext cx="7598759" cy="769441"/>
          </a:xfrm>
          <a:prstGeom prst="rect">
            <a:avLst/>
          </a:prstGeom>
          <a:noFill/>
        </p:spPr>
        <p:txBody>
          <a:bodyPr vert="horz" wrap="square" rtlCol="0">
            <a:spAutoFit/>
            <a:scene3d>
              <a:camera prst="orthographicFront"/>
              <a:lightRig rig="soft" dir="t">
                <a:rot lat="0" lon="0" rev="15600000"/>
              </a:lightRig>
            </a:scene3d>
            <a:sp3d extrusionH="57150" prstMaterial="softEdge">
              <a:bevelT w="25400" h="38100"/>
            </a:sp3d>
          </a:bodyPr>
          <a:lstStyle/>
          <a:p>
            <a:pPr algn="ctr"/>
            <a:r>
              <a:rPr lang="tr-TR" sz="4400" b="1" dirty="0" smtClean="0">
                <a:ln/>
                <a:solidFill>
                  <a:schemeClr val="accent4"/>
                </a:solidFill>
              </a:rPr>
              <a:t>PASSOLİG</a:t>
            </a:r>
            <a:endParaRPr lang="tr-TR" sz="4400" b="1" dirty="0">
              <a:ln/>
              <a:solidFill>
                <a:schemeClr val="accent4"/>
              </a:solidFill>
            </a:endParaRPr>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124744"/>
            <a:ext cx="2376264" cy="1286235"/>
          </a:xfrm>
          <a:prstGeom prst="rect">
            <a:avLst/>
          </a:prstGeom>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807" y="794836"/>
            <a:ext cx="3061045" cy="1946049"/>
          </a:xfrm>
          <a:prstGeom prst="rect">
            <a:avLst/>
          </a:prstGeom>
        </p:spPr>
      </p:pic>
      <p:pic>
        <p:nvPicPr>
          <p:cNvPr id="9" name="Resim 8"/>
          <p:cNvPicPr/>
          <p:nvPr/>
        </p:nvPicPr>
        <p:blipFill>
          <a:blip r:embed="rId4">
            <a:extLst>
              <a:ext uri="{28A0092B-C50C-407E-A947-70E740481C1C}">
                <a14:useLocalDpi xmlns:a14="http://schemas.microsoft.com/office/drawing/2010/main" val="0"/>
              </a:ext>
            </a:extLst>
          </a:blip>
          <a:srcRect/>
          <a:stretch>
            <a:fillRect/>
          </a:stretch>
        </p:blipFill>
        <p:spPr bwMode="auto">
          <a:xfrm>
            <a:off x="827584" y="2893111"/>
            <a:ext cx="6408712" cy="3812752"/>
          </a:xfrm>
          <a:prstGeom prst="rect">
            <a:avLst/>
          </a:prstGeom>
          <a:noFill/>
          <a:ln>
            <a:noFill/>
          </a:ln>
        </p:spPr>
      </p:pic>
      <p:sp>
        <p:nvSpPr>
          <p:cNvPr id="10"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42358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endParaRPr lang="tr-TR"/>
          </a:p>
        </p:txBody>
      </p:sp>
      <p:pic>
        <p:nvPicPr>
          <p:cNvPr id="3" name="Resim 2"/>
          <p:cNvPicPr>
            <a:picLocks noChangeAspect="1"/>
          </p:cNvPicPr>
          <p:nvPr/>
        </p:nvPicPr>
        <p:blipFill>
          <a:blip r:embed="rId2"/>
          <a:stretch>
            <a:fillRect/>
          </a:stretch>
        </p:blipFill>
        <p:spPr>
          <a:xfrm>
            <a:off x="-1260648" y="-27384"/>
            <a:ext cx="10748511" cy="6885384"/>
          </a:xfrm>
          <a:prstGeom prst="rect">
            <a:avLst/>
          </a:prstGeom>
        </p:spPr>
      </p:pic>
    </p:spTree>
    <p:extLst>
      <p:ext uri="{BB962C8B-B14F-4D97-AF65-F5344CB8AC3E}">
        <p14:creationId xmlns:p14="http://schemas.microsoft.com/office/powerpoint/2010/main" val="161193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1"/>
          <p:cNvSpPr txBox="1"/>
          <p:nvPr/>
        </p:nvSpPr>
        <p:spPr>
          <a:xfrm>
            <a:off x="232560" y="155053"/>
            <a:ext cx="7598759" cy="769441"/>
          </a:xfrm>
          <a:prstGeom prst="rect">
            <a:avLst/>
          </a:prstGeom>
          <a:noFill/>
        </p:spPr>
        <p:txBody>
          <a:bodyPr vert="horz" wrap="square" rtlCol="0">
            <a:spAutoFit/>
            <a:scene3d>
              <a:camera prst="orthographicFront"/>
              <a:lightRig rig="soft" dir="t">
                <a:rot lat="0" lon="0" rev="15600000"/>
              </a:lightRig>
            </a:scene3d>
            <a:sp3d extrusionH="57150" prstMaterial="softEdge">
              <a:bevelT w="25400" h="38100"/>
            </a:sp3d>
          </a:bodyPr>
          <a:lstStyle/>
          <a:p>
            <a:pPr algn="ctr"/>
            <a:r>
              <a:rPr lang="tr-TR" sz="4400" b="1" dirty="0" smtClean="0">
                <a:ln/>
                <a:solidFill>
                  <a:schemeClr val="accent4"/>
                </a:solidFill>
              </a:rPr>
              <a:t>MOBİL UYGULAMALAR VE GIS</a:t>
            </a:r>
            <a:endParaRPr lang="tr-TR" sz="4400" b="1" dirty="0">
              <a:ln/>
              <a:solidFill>
                <a:schemeClr val="accent4"/>
              </a:solidFill>
            </a:endParaRPr>
          </a:p>
        </p:txBody>
      </p:sp>
      <p:pic>
        <p:nvPicPr>
          <p:cNvPr id="2" name="Resi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1655" y="1337853"/>
            <a:ext cx="1746485" cy="1746485"/>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1011548"/>
            <a:ext cx="3417946" cy="22643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60" y="3497698"/>
            <a:ext cx="4286008" cy="321450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Resim 5"/>
          <p:cNvPicPr>
            <a:picLocks noChangeAspect="1"/>
          </p:cNvPicPr>
          <p:nvPr/>
        </p:nvPicPr>
        <p:blipFill>
          <a:blip r:embed="rId5"/>
          <a:stretch>
            <a:fillRect/>
          </a:stretch>
        </p:blipFill>
        <p:spPr>
          <a:xfrm>
            <a:off x="3851920" y="3861048"/>
            <a:ext cx="4921895" cy="22890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1" name="Title 55"/>
          <p:cNvSpPr txBox="1">
            <a:spLocks/>
          </p:cNvSpPr>
          <p:nvPr/>
        </p:nvSpPr>
        <p:spPr>
          <a:xfrm>
            <a:off x="8610600" y="381000"/>
            <a:ext cx="533400" cy="5867400"/>
          </a:xfrm>
          <a:prstGeom prst="rect">
            <a:avLst/>
          </a:prstGeom>
        </p:spPr>
        <p:txBody>
          <a:bodyPr vert="vert" anchor="ctr">
            <a:normAutofit/>
          </a:bodyPr>
          <a:lstStyle>
            <a:lvl1pPr algn="l" rtl="0" eaLnBrk="1" latinLnBrk="0" hangingPunct="1">
              <a:spcBef>
                <a:spcPct val="0"/>
              </a:spcBef>
              <a:buNone/>
              <a:defRPr sz="2400" cap="small" spc="0" baseline="0">
                <a:solidFill>
                  <a:schemeClr val="bg1"/>
                </a:solidFill>
                <a:latin typeface="+mj-lt"/>
                <a:ea typeface="+mj-ea"/>
                <a:cs typeface="+mj-cs"/>
              </a:defRPr>
            </a:lvl1pPr>
            <a:extLst/>
          </a:lstStyle>
          <a:p>
            <a:r>
              <a:rPr lang="tr-TR" sz="2000" kern="0" dirty="0" smtClean="0"/>
              <a:t>Orman ve su </a:t>
            </a:r>
            <a:r>
              <a:rPr lang="tr-TR" sz="2000" kern="0" dirty="0" err="1" smtClean="0"/>
              <a:t>rpoejleri</a:t>
            </a:r>
            <a:r>
              <a:rPr lang="tr-TR" sz="2000" kern="0" dirty="0" smtClean="0"/>
              <a:t> proje yönetim tecrübesi-</a:t>
            </a:r>
            <a:r>
              <a:rPr lang="tr-TR" sz="2000" kern="0" dirty="0" err="1" smtClean="0"/>
              <a:t>ankara</a:t>
            </a:r>
            <a:endParaRPr lang="tr-TR" sz="2000" kern="0" dirty="0"/>
          </a:p>
        </p:txBody>
      </p:sp>
    </p:spTree>
    <p:extLst>
      <p:ext uri="{BB962C8B-B14F-4D97-AF65-F5344CB8AC3E}">
        <p14:creationId xmlns:p14="http://schemas.microsoft.com/office/powerpoint/2010/main" val="30942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263526" y="135732"/>
            <a:ext cx="7703393" cy="728662"/>
          </a:xfrm>
          <a:solidFill>
            <a:schemeClr val="accent5">
              <a:lumMod val="20000"/>
              <a:lumOff val="80000"/>
            </a:schemeClr>
          </a:solidFill>
        </p:spPr>
        <p:txBody>
          <a:bodyPr vert="horz">
            <a:scene3d>
              <a:camera prst="orthographicFront"/>
              <a:lightRig rig="harsh" dir="t"/>
            </a:scene3d>
            <a:sp3d extrusionH="57150" prstMaterial="matte">
              <a:bevelT w="63500" h="12700" prst="angle"/>
              <a:contourClr>
                <a:schemeClr val="bg1">
                  <a:lumMod val="65000"/>
                </a:schemeClr>
              </a:contourClr>
            </a:sp3d>
          </a:bodyPr>
          <a:lstStyle/>
          <a:p>
            <a:pPr>
              <a:defRPr/>
            </a:pPr>
            <a:r>
              <a:rPr lang="tr-TR" sz="3600" b="1" cap="none" dirty="0" smtClean="0">
                <a:ln/>
                <a:solidFill>
                  <a:schemeClr val="accent3"/>
                </a:solidFill>
              </a:rPr>
              <a:t>Proje Yönetiminde Önemli</a:t>
            </a:r>
            <a:r>
              <a:rPr lang="tr-TR" b="1" cap="none" dirty="0" smtClean="0">
                <a:ln/>
                <a:solidFill>
                  <a:schemeClr val="accent3"/>
                </a:solidFill>
              </a:rPr>
              <a:t> </a:t>
            </a:r>
            <a:r>
              <a:rPr lang="tr-TR" sz="3600" b="1" cap="none" dirty="0">
                <a:ln/>
                <a:solidFill>
                  <a:schemeClr val="accent3"/>
                </a:solidFill>
              </a:rPr>
              <a:t>B</a:t>
            </a:r>
            <a:r>
              <a:rPr lang="tr-TR" sz="3600" b="1" cap="none" dirty="0" smtClean="0">
                <a:ln/>
                <a:solidFill>
                  <a:schemeClr val="accent3"/>
                </a:solidFill>
              </a:rPr>
              <a:t>eceriler</a:t>
            </a:r>
            <a:endParaRPr lang="en-GB" sz="3600" b="1" cap="none" dirty="0" smtClean="0">
              <a:ln/>
              <a:solidFill>
                <a:schemeClr val="accent3"/>
              </a:solidFill>
            </a:endParaRPr>
          </a:p>
        </p:txBody>
      </p:sp>
      <p:sp>
        <p:nvSpPr>
          <p:cNvPr id="27652" name="Rectangle 3"/>
          <p:cNvSpPr>
            <a:spLocks noChangeArrowheads="1"/>
          </p:cNvSpPr>
          <p:nvPr/>
        </p:nvSpPr>
        <p:spPr bwMode="gray">
          <a:xfrm>
            <a:off x="180975" y="5275263"/>
            <a:ext cx="88138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72000" rIns="72000" bIns="72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GB" altLang="tr-TR" sz="1600"/>
              <a:t>.</a:t>
            </a:r>
          </a:p>
        </p:txBody>
      </p:sp>
      <p:sp>
        <p:nvSpPr>
          <p:cNvPr id="1065988" name="Text Box 4"/>
          <p:cNvSpPr txBox="1">
            <a:spLocks noChangeArrowheads="1"/>
          </p:cNvSpPr>
          <p:nvPr/>
        </p:nvSpPr>
        <p:spPr bwMode="gray">
          <a:xfrm>
            <a:off x="544513" y="500063"/>
            <a:ext cx="8169275" cy="618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72000" rIns="72000" bIns="72000">
            <a:spAutoFit/>
          </a:bodyPr>
          <a:lstStyle>
            <a:lvl1pPr marL="266700" indent="-266700" eaLnBrk="0" hangingPunct="0">
              <a:tabLst>
                <a:tab pos="1168400" algn="l"/>
              </a:tabLst>
              <a:defRPr>
                <a:solidFill>
                  <a:schemeClr val="tx1"/>
                </a:solidFill>
                <a:latin typeface="Arial" panose="020B0604020202020204" pitchFamily="34" charset="0"/>
              </a:defRPr>
            </a:lvl1pPr>
            <a:lvl2pPr marL="711200" indent="-254000" eaLnBrk="0" hangingPunct="0">
              <a:tabLst>
                <a:tab pos="1168400" algn="l"/>
              </a:tabLst>
              <a:defRPr>
                <a:solidFill>
                  <a:schemeClr val="tx1"/>
                </a:solidFill>
                <a:latin typeface="Arial" panose="020B0604020202020204" pitchFamily="34" charset="0"/>
              </a:defRPr>
            </a:lvl2pPr>
            <a:lvl3pPr marL="1168400" indent="-254000" eaLnBrk="0" hangingPunct="0">
              <a:tabLst>
                <a:tab pos="1168400" algn="l"/>
              </a:tabLst>
              <a:defRPr>
                <a:solidFill>
                  <a:schemeClr val="tx1"/>
                </a:solidFill>
                <a:latin typeface="Arial" panose="020B0604020202020204" pitchFamily="34" charset="0"/>
              </a:defRPr>
            </a:lvl3pPr>
            <a:lvl4pPr marL="1600200" indent="-228600" eaLnBrk="0" hangingPunct="0">
              <a:tabLst>
                <a:tab pos="1168400" algn="l"/>
              </a:tabLst>
              <a:defRPr>
                <a:solidFill>
                  <a:schemeClr val="tx1"/>
                </a:solidFill>
                <a:latin typeface="Arial" panose="020B0604020202020204" pitchFamily="34" charset="0"/>
              </a:defRPr>
            </a:lvl4pPr>
            <a:lvl5pPr marL="2057400" indent="-228600" eaLnBrk="0" hangingPunct="0">
              <a:tabLst>
                <a:tab pos="116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16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16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16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168400" algn="l"/>
              </a:tabLst>
              <a:defRPr>
                <a:solidFill>
                  <a:schemeClr val="tx1"/>
                </a:solidFill>
                <a:latin typeface="Arial" panose="020B0604020202020204" pitchFamily="34" charset="0"/>
              </a:defRPr>
            </a:lvl9pPr>
          </a:lstStyle>
          <a:p>
            <a:pPr eaLnBrk="1" hangingPunct="1">
              <a:spcBef>
                <a:spcPct val="30000"/>
              </a:spcBef>
              <a:buClr>
                <a:srgbClr val="FF0000"/>
              </a:buClr>
              <a:buFont typeface="Wingdings" panose="05000000000000000000" pitchFamily="2" charset="2"/>
              <a:buNone/>
            </a:pPr>
            <a:endParaRPr lang="en-GB" altLang="tr-TR" sz="1600" dirty="0"/>
          </a:p>
          <a:p>
            <a:pPr eaLnBrk="1" hangingPunct="1">
              <a:spcBef>
                <a:spcPct val="30000"/>
              </a:spcBef>
              <a:buClr>
                <a:srgbClr val="FF0000"/>
              </a:buClr>
              <a:buFont typeface="Wingdings" panose="05000000000000000000" pitchFamily="2" charset="2"/>
              <a:buChar char="ü"/>
            </a:pPr>
            <a:r>
              <a:rPr lang="tr-TR" altLang="tr-TR" sz="1600" dirty="0"/>
              <a:t>Liderlik</a:t>
            </a:r>
            <a:r>
              <a:rPr lang="en-GB" altLang="tr-TR" sz="1600" dirty="0"/>
              <a:t>.</a:t>
            </a:r>
          </a:p>
          <a:p>
            <a:pPr lvl="1" eaLnBrk="1" hangingPunct="1">
              <a:spcBef>
                <a:spcPct val="30000"/>
              </a:spcBef>
              <a:buClr>
                <a:srgbClr val="FF0000"/>
              </a:buClr>
              <a:buFont typeface="Wingdings" panose="05000000000000000000" pitchFamily="2" charset="2"/>
              <a:buChar char="Ø"/>
            </a:pPr>
            <a:r>
              <a:rPr lang="tr-TR" altLang="tr-TR" dirty="0"/>
              <a:t>Vizyon geliştirme</a:t>
            </a:r>
            <a:endParaRPr lang="en-GB" altLang="tr-TR" dirty="0"/>
          </a:p>
          <a:p>
            <a:pPr lvl="1" eaLnBrk="1" hangingPunct="1">
              <a:spcBef>
                <a:spcPct val="30000"/>
              </a:spcBef>
              <a:buClr>
                <a:srgbClr val="FF0000"/>
              </a:buClr>
              <a:buFont typeface="Wingdings" panose="05000000000000000000" pitchFamily="2" charset="2"/>
              <a:buChar char="Ø"/>
            </a:pPr>
            <a:r>
              <a:rPr lang="tr-TR" altLang="tr-TR" dirty="0"/>
              <a:t>Güvenilirlik</a:t>
            </a:r>
            <a:endParaRPr lang="en-GB" altLang="tr-TR" dirty="0"/>
          </a:p>
          <a:p>
            <a:pPr lvl="1" eaLnBrk="1" hangingPunct="1">
              <a:spcBef>
                <a:spcPct val="30000"/>
              </a:spcBef>
              <a:buClr>
                <a:srgbClr val="FF0000"/>
              </a:buClr>
              <a:buFont typeface="Wingdings" panose="05000000000000000000" pitchFamily="2" charset="2"/>
              <a:buChar char="Ø"/>
            </a:pPr>
            <a:r>
              <a:rPr lang="tr-TR" altLang="tr-TR" b="1" dirty="0"/>
              <a:t>İletişim</a:t>
            </a:r>
            <a:endParaRPr lang="en-GB" altLang="tr-TR" b="1" dirty="0"/>
          </a:p>
          <a:p>
            <a:pPr lvl="2" eaLnBrk="1" hangingPunct="1">
              <a:spcBef>
                <a:spcPct val="30000"/>
              </a:spcBef>
              <a:buClr>
                <a:srgbClr val="FF0000"/>
              </a:buClr>
              <a:buFont typeface="Wingdings" panose="05000000000000000000" pitchFamily="2" charset="2"/>
              <a:buChar char="§"/>
            </a:pPr>
            <a:r>
              <a:rPr lang="tr-TR" altLang="tr-TR" dirty="0"/>
              <a:t>Etkileme</a:t>
            </a:r>
            <a:endParaRPr lang="en-GB" altLang="tr-TR" dirty="0"/>
          </a:p>
          <a:p>
            <a:pPr lvl="2" eaLnBrk="1" hangingPunct="1">
              <a:spcBef>
                <a:spcPct val="30000"/>
              </a:spcBef>
              <a:buClr>
                <a:srgbClr val="FF0000"/>
              </a:buClr>
              <a:buFont typeface="Wingdings" panose="05000000000000000000" pitchFamily="2" charset="2"/>
              <a:buChar char="§"/>
            </a:pPr>
            <a:r>
              <a:rPr lang="en-GB" altLang="tr-TR" dirty="0" err="1"/>
              <a:t>Motiv</a:t>
            </a:r>
            <a:r>
              <a:rPr lang="tr-TR" altLang="tr-TR" dirty="0"/>
              <a:t>e etme</a:t>
            </a:r>
            <a:endParaRPr lang="en-GB" altLang="tr-TR" dirty="0"/>
          </a:p>
          <a:p>
            <a:pPr eaLnBrk="1" hangingPunct="1">
              <a:lnSpc>
                <a:spcPct val="150000"/>
              </a:lnSpc>
              <a:spcBef>
                <a:spcPct val="30000"/>
              </a:spcBef>
              <a:buClr>
                <a:srgbClr val="FF0000"/>
              </a:buClr>
              <a:buFont typeface="Wingdings" panose="05000000000000000000" pitchFamily="2" charset="2"/>
              <a:buChar char="ü"/>
            </a:pPr>
            <a:r>
              <a:rPr lang="en-GB" altLang="tr-TR" sz="1600" dirty="0"/>
              <a:t>T</a:t>
            </a:r>
            <a:r>
              <a:rPr lang="tr-TR" altLang="tr-TR" sz="1600" dirty="0"/>
              <a:t>akım oyuncusu</a:t>
            </a:r>
            <a:r>
              <a:rPr lang="en-GB" altLang="tr-TR" sz="1600" dirty="0"/>
              <a:t> – </a:t>
            </a:r>
            <a:r>
              <a:rPr lang="en-GB" altLang="tr-TR" sz="1600" dirty="0" err="1"/>
              <a:t>Proje</a:t>
            </a:r>
            <a:r>
              <a:rPr lang="en-GB" altLang="tr-TR" sz="1600" dirty="0"/>
              <a:t>, </a:t>
            </a:r>
            <a:r>
              <a:rPr lang="en-GB" altLang="tr-TR" sz="1600" dirty="0" err="1"/>
              <a:t>organi</a:t>
            </a:r>
            <a:r>
              <a:rPr lang="tr-TR" altLang="tr-TR" sz="1600" dirty="0" err="1"/>
              <a:t>zasyon</a:t>
            </a:r>
            <a:r>
              <a:rPr lang="en-GB" altLang="tr-TR" sz="1600" dirty="0"/>
              <a:t>, </a:t>
            </a:r>
            <a:r>
              <a:rPr lang="tr-TR" altLang="tr-TR" sz="1600" dirty="0"/>
              <a:t>topluluk</a:t>
            </a:r>
            <a:r>
              <a:rPr lang="en-GB" altLang="tr-TR" sz="1600" dirty="0"/>
              <a:t>, </a:t>
            </a:r>
            <a:r>
              <a:rPr lang="tr-TR" altLang="tr-TR" sz="1600" dirty="0"/>
              <a:t>ekip çalışması</a:t>
            </a:r>
            <a:r>
              <a:rPr lang="en-GB" altLang="tr-TR" sz="1600" dirty="0"/>
              <a:t>.</a:t>
            </a:r>
          </a:p>
          <a:p>
            <a:pPr eaLnBrk="1" hangingPunct="1">
              <a:lnSpc>
                <a:spcPct val="150000"/>
              </a:lnSpc>
              <a:spcBef>
                <a:spcPct val="30000"/>
              </a:spcBef>
              <a:buClr>
                <a:srgbClr val="FF0000"/>
              </a:buClr>
              <a:buFont typeface="Wingdings" panose="05000000000000000000" pitchFamily="2" charset="2"/>
              <a:buChar char="ü"/>
            </a:pPr>
            <a:r>
              <a:rPr lang="tr-TR" altLang="tr-TR" sz="1600" dirty="0"/>
              <a:t>Farkındalık</a:t>
            </a:r>
            <a:r>
              <a:rPr lang="en-GB" altLang="tr-TR" sz="1600" dirty="0"/>
              <a:t> – </a:t>
            </a:r>
            <a:r>
              <a:rPr lang="tr-TR" altLang="tr-TR" sz="1600" dirty="0"/>
              <a:t>İşin gereklerini anlama ve projenin bunları nasıl destekleyeceğini bilme</a:t>
            </a:r>
            <a:r>
              <a:rPr lang="en-GB" altLang="tr-TR" sz="1600" dirty="0"/>
              <a:t>.</a:t>
            </a:r>
          </a:p>
          <a:p>
            <a:pPr eaLnBrk="1" hangingPunct="1">
              <a:lnSpc>
                <a:spcPct val="150000"/>
              </a:lnSpc>
              <a:spcBef>
                <a:spcPct val="30000"/>
              </a:spcBef>
              <a:buClr>
                <a:srgbClr val="FF0000"/>
              </a:buClr>
              <a:buFont typeface="Wingdings" panose="05000000000000000000" pitchFamily="2" charset="2"/>
              <a:buChar char="ü"/>
            </a:pPr>
            <a:r>
              <a:rPr lang="tr-TR" altLang="tr-TR" sz="1600" dirty="0"/>
              <a:t>Uzlaşma ve sorun yönetimi</a:t>
            </a:r>
            <a:r>
              <a:rPr lang="en-GB" altLang="tr-TR" sz="1600" dirty="0"/>
              <a:t>.</a:t>
            </a:r>
          </a:p>
          <a:p>
            <a:pPr eaLnBrk="1" hangingPunct="1">
              <a:lnSpc>
                <a:spcPct val="150000"/>
              </a:lnSpc>
              <a:spcBef>
                <a:spcPct val="30000"/>
              </a:spcBef>
              <a:buClr>
                <a:srgbClr val="FF0000"/>
              </a:buClr>
              <a:buFont typeface="Wingdings" panose="05000000000000000000" pitchFamily="2" charset="2"/>
              <a:buChar char="ü"/>
            </a:pPr>
            <a:r>
              <a:rPr lang="tr-TR" altLang="tr-TR" sz="1600" dirty="0"/>
              <a:t>Adaptasyon</a:t>
            </a:r>
            <a:r>
              <a:rPr lang="en-GB" altLang="tr-TR" sz="1600" dirty="0"/>
              <a:t> – </a:t>
            </a:r>
            <a:r>
              <a:rPr lang="tr-TR" altLang="tr-TR" sz="1600" dirty="0"/>
              <a:t>Değişen ihtiyaçlar, çalışma ortamına</a:t>
            </a:r>
            <a:r>
              <a:rPr lang="en-GB" altLang="tr-TR" sz="1600" dirty="0"/>
              <a:t>.</a:t>
            </a:r>
          </a:p>
          <a:p>
            <a:pPr eaLnBrk="1" hangingPunct="1">
              <a:lnSpc>
                <a:spcPct val="150000"/>
              </a:lnSpc>
              <a:spcBef>
                <a:spcPct val="30000"/>
              </a:spcBef>
              <a:buClr>
                <a:srgbClr val="FF0000"/>
              </a:buClr>
              <a:buFont typeface="Wingdings" panose="05000000000000000000" pitchFamily="2" charset="2"/>
              <a:buChar char="ü"/>
            </a:pPr>
            <a:r>
              <a:rPr lang="tr-TR" altLang="tr-TR" sz="1600" dirty="0"/>
              <a:t>Yaratıcılık </a:t>
            </a:r>
            <a:r>
              <a:rPr lang="en-GB" altLang="tr-TR" sz="1600" dirty="0"/>
              <a:t>– </a:t>
            </a:r>
            <a:r>
              <a:rPr lang="tr-TR" altLang="tr-TR" sz="1600" dirty="0"/>
              <a:t>Problem çözmede yenilik ve proje amaçlarını tutturma</a:t>
            </a:r>
            <a:r>
              <a:rPr lang="en-GB" altLang="tr-TR" sz="1600" dirty="0"/>
              <a:t>.</a:t>
            </a:r>
          </a:p>
          <a:p>
            <a:pPr eaLnBrk="1" hangingPunct="1">
              <a:lnSpc>
                <a:spcPct val="150000"/>
              </a:lnSpc>
              <a:spcBef>
                <a:spcPct val="30000"/>
              </a:spcBef>
              <a:buClr>
                <a:srgbClr val="FF0000"/>
              </a:buClr>
              <a:buFont typeface="Wingdings" panose="05000000000000000000" pitchFamily="2" charset="2"/>
              <a:buChar char="ü"/>
            </a:pPr>
            <a:r>
              <a:rPr lang="tr-TR" altLang="tr-TR" sz="1600" dirty="0"/>
              <a:t>Mantıksal düşünme </a:t>
            </a:r>
            <a:r>
              <a:rPr lang="en-GB" altLang="tr-TR" sz="1600" dirty="0"/>
              <a:t>– </a:t>
            </a:r>
            <a:r>
              <a:rPr lang="tr-TR" altLang="tr-TR" sz="1600" dirty="0"/>
              <a:t>Mantıksal süreçler planlama ve takip (ihtiyaçları tanımlama, kaynakların hazır edilmesi, vb.</a:t>
            </a:r>
            <a:r>
              <a:rPr lang="en-GB" altLang="tr-TR" sz="1600" dirty="0"/>
              <a:t>)</a:t>
            </a:r>
          </a:p>
          <a:p>
            <a:pPr eaLnBrk="1" hangingPunct="1">
              <a:spcBef>
                <a:spcPct val="30000"/>
              </a:spcBef>
              <a:buClr>
                <a:srgbClr val="FF0000"/>
              </a:buClr>
              <a:buFont typeface="Wingdings" panose="05000000000000000000" pitchFamily="2" charset="2"/>
              <a:buChar char="ü"/>
            </a:pPr>
            <a:r>
              <a:rPr lang="tr-TR" altLang="tr-TR" sz="1600" dirty="0"/>
              <a:t>Kararlılık</a:t>
            </a:r>
            <a:r>
              <a:rPr lang="en-GB" altLang="tr-TR" sz="1600" dirty="0"/>
              <a:t>- </a:t>
            </a:r>
            <a:r>
              <a:rPr lang="tr-TR" altLang="tr-TR" sz="1600" dirty="0"/>
              <a:t>Proje “yürütülecektir”.</a:t>
            </a:r>
            <a:endParaRPr lang="en-GB" altLang="tr-TR" sz="1600" dirty="0"/>
          </a:p>
          <a:p>
            <a:pPr eaLnBrk="1" hangingPunct="1">
              <a:spcBef>
                <a:spcPct val="30000"/>
              </a:spcBef>
              <a:buClr>
                <a:srgbClr val="FF0000"/>
              </a:buClr>
            </a:pPr>
            <a:endParaRPr lang="en-GB" altLang="tr-TR" sz="1600" dirty="0"/>
          </a:p>
        </p:txBody>
      </p:sp>
      <p:sp>
        <p:nvSpPr>
          <p:cNvPr id="7" name="Title 55"/>
          <p:cNvSpPr txBox="1">
            <a:spLocks/>
          </p:cNvSpPr>
          <p:nvPr/>
        </p:nvSpPr>
        <p:spPr>
          <a:xfrm>
            <a:off x="8610600" y="260648"/>
            <a:ext cx="533400" cy="6477000"/>
          </a:xfrm>
          <a:prstGeom prst="rect">
            <a:avLst/>
          </a:prstGeom>
        </p:spPr>
        <p:txBody>
          <a:bodyPr vert="vert" anchor="ctr">
            <a:normAutofit fontScale="90000"/>
          </a:bodyPr>
          <a:lstStyle>
            <a:lvl1pPr algn="l" rtl="0" eaLnBrk="1" latinLnBrk="0" hangingPunct="1">
              <a:spcBef>
                <a:spcPct val="0"/>
              </a:spcBef>
              <a:buNone/>
              <a:defRPr sz="2400" cap="small" spc="0" baseline="0">
                <a:solidFill>
                  <a:schemeClr val="bg1"/>
                </a:solidFill>
                <a:latin typeface="+mj-lt"/>
                <a:ea typeface="+mj-ea"/>
                <a:cs typeface="+mj-cs"/>
              </a:defRPr>
            </a:lvl1pPr>
            <a:extLst/>
          </a:lstStyle>
          <a:p>
            <a:r>
              <a:rPr lang="tr-TR" kern="0" smtClean="0"/>
              <a:t>7 mayıs KARADENİZ TEKNİK üniversitesi-PROJE YÖNETİMİ</a:t>
            </a:r>
            <a:endParaRPr lang="tr-TR" kern="0" dirty="0"/>
          </a:p>
        </p:txBody>
      </p:sp>
    </p:spTree>
    <p:extLst>
      <p:ext uri="{BB962C8B-B14F-4D97-AF65-F5344CB8AC3E}">
        <p14:creationId xmlns:p14="http://schemas.microsoft.com/office/powerpoint/2010/main" val="15468568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98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598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598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598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5988">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65988">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65988">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5988">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65988">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65988">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65988">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65988">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6598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988"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2195736" y="1268760"/>
            <a:ext cx="4164458" cy="728662"/>
          </a:xfrm>
          <a:solidFill>
            <a:schemeClr val="accent5">
              <a:lumMod val="20000"/>
              <a:lumOff val="80000"/>
            </a:schemeClr>
          </a:solidFill>
        </p:spPr>
        <p:txBody>
          <a:bodyPr vert="horz">
            <a:scene3d>
              <a:camera prst="orthographicFront"/>
              <a:lightRig rig="harsh" dir="t"/>
            </a:scene3d>
            <a:sp3d extrusionH="57150" prstMaterial="matte">
              <a:bevelT w="63500" h="12700" prst="angle"/>
              <a:contourClr>
                <a:schemeClr val="bg1">
                  <a:lumMod val="65000"/>
                </a:schemeClr>
              </a:contourClr>
            </a:sp3d>
          </a:bodyPr>
          <a:lstStyle/>
          <a:p>
            <a:pPr>
              <a:defRPr/>
            </a:pPr>
            <a:r>
              <a:rPr lang="tr-TR" sz="3600" b="1" cap="none" dirty="0" smtClean="0">
                <a:ln/>
                <a:solidFill>
                  <a:schemeClr val="accent3"/>
                </a:solidFill>
              </a:rPr>
              <a:t>PMI Yetenek Üçgeni</a:t>
            </a:r>
            <a:endParaRPr lang="en-GB" sz="3600" b="1" cap="none" dirty="0" smtClean="0">
              <a:ln/>
              <a:solidFill>
                <a:schemeClr val="accent3"/>
              </a:solidFill>
            </a:endParaRPr>
          </a:p>
        </p:txBody>
      </p:sp>
      <p:sp>
        <p:nvSpPr>
          <p:cNvPr id="27652" name="Rectangle 3"/>
          <p:cNvSpPr>
            <a:spLocks noChangeArrowheads="1"/>
          </p:cNvSpPr>
          <p:nvPr/>
        </p:nvSpPr>
        <p:spPr bwMode="gray">
          <a:xfrm>
            <a:off x="180975" y="5275263"/>
            <a:ext cx="88138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72000" rIns="72000" bIns="72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GB" altLang="tr-TR" sz="1600"/>
              <a:t>.</a:t>
            </a:r>
          </a:p>
        </p:txBody>
      </p:sp>
      <p:pic>
        <p:nvPicPr>
          <p:cNvPr id="3074" name="Picture 2" descr="http://www.pmi.org/learning/~/media/Images/learning/talent-management/talent_triangle.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282" y="2420888"/>
            <a:ext cx="3477012" cy="359459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5"/>
          <p:cNvSpPr txBox="1">
            <a:spLocks/>
          </p:cNvSpPr>
          <p:nvPr/>
        </p:nvSpPr>
        <p:spPr>
          <a:xfrm>
            <a:off x="8610600" y="260648"/>
            <a:ext cx="533400" cy="6477000"/>
          </a:xfrm>
          <a:prstGeom prst="rect">
            <a:avLst/>
          </a:prstGeom>
        </p:spPr>
        <p:txBody>
          <a:bodyPr vert="vert" anchor="ctr">
            <a:normAutofit fontScale="90000"/>
          </a:bodyPr>
          <a:lstStyle>
            <a:lvl1pPr algn="l" rtl="0" eaLnBrk="1" latinLnBrk="0" hangingPunct="1">
              <a:spcBef>
                <a:spcPct val="0"/>
              </a:spcBef>
              <a:buNone/>
              <a:defRPr sz="2400" cap="small" spc="0" baseline="0">
                <a:solidFill>
                  <a:schemeClr val="bg1"/>
                </a:solidFill>
                <a:latin typeface="+mj-lt"/>
                <a:ea typeface="+mj-ea"/>
                <a:cs typeface="+mj-cs"/>
              </a:defRPr>
            </a:lvl1pPr>
            <a:extLst/>
          </a:lstStyle>
          <a:p>
            <a:r>
              <a:rPr lang="tr-TR" kern="0" smtClean="0"/>
              <a:t>7 mayıs KARADENİZ TEKNİK üniversitesi-PROJE YÖNETİMİ</a:t>
            </a:r>
            <a:endParaRPr lang="tr-TR" kern="0" dirty="0"/>
          </a:p>
        </p:txBody>
      </p:sp>
    </p:spTree>
    <p:extLst>
      <p:ext uri="{BB962C8B-B14F-4D97-AF65-F5344CB8AC3E}">
        <p14:creationId xmlns:p14="http://schemas.microsoft.com/office/powerpoint/2010/main" val="339079849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3 Slayt Numarası Yer Tutucusu"/>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D40C03D-C454-44CF-906A-8870342A2E21}" type="slidenum">
              <a:rPr lang="en-GB" altLang="tr-TR">
                <a:solidFill>
                  <a:srgbClr val="898989"/>
                </a:solidFill>
                <a:latin typeface="Calibri" panose="020F0502020204030204" pitchFamily="34" charset="0"/>
              </a:rPr>
              <a:pPr eaLnBrk="1" hangingPunct="1"/>
              <a:t>68</a:t>
            </a:fld>
            <a:endParaRPr lang="en-GB" altLang="tr-TR">
              <a:solidFill>
                <a:srgbClr val="898989"/>
              </a:solidFill>
              <a:latin typeface="Calibri" panose="020F0502020204030204" pitchFamily="34" charset="0"/>
            </a:endParaRPr>
          </a:p>
        </p:txBody>
      </p:sp>
      <p:sp>
        <p:nvSpPr>
          <p:cNvPr id="33795" name="Rectangle 2"/>
          <p:cNvSpPr>
            <a:spLocks noGrp="1" noChangeArrowheads="1"/>
          </p:cNvSpPr>
          <p:nvPr>
            <p:ph type="title"/>
          </p:nvPr>
        </p:nvSpPr>
        <p:spPr>
          <a:xfrm>
            <a:off x="501651" y="271463"/>
            <a:ext cx="6446614" cy="657225"/>
          </a:xfrm>
          <a:solidFill>
            <a:schemeClr val="accent5">
              <a:lumMod val="20000"/>
              <a:lumOff val="80000"/>
            </a:schemeClr>
          </a:solidFill>
        </p:spPr>
        <p:txBody>
          <a:bodyPr vert="horz">
            <a:scene3d>
              <a:camera prst="orthographicFront"/>
              <a:lightRig rig="harsh" dir="t"/>
            </a:scene3d>
            <a:sp3d extrusionH="57150" prstMaterial="matte">
              <a:bevelT w="63500" h="12700" prst="angle"/>
              <a:contourClr>
                <a:schemeClr val="bg1">
                  <a:lumMod val="65000"/>
                </a:schemeClr>
              </a:contourClr>
            </a:sp3d>
          </a:bodyPr>
          <a:lstStyle/>
          <a:p>
            <a:pPr>
              <a:defRPr/>
            </a:pPr>
            <a:r>
              <a:rPr lang="tr-TR" sz="3600" b="1" cap="none" dirty="0" smtClean="0">
                <a:ln/>
                <a:solidFill>
                  <a:schemeClr val="accent3"/>
                </a:solidFill>
              </a:rPr>
              <a:t>Önerilen faaliyetler</a:t>
            </a:r>
            <a:endParaRPr lang="en-GB" sz="3600" b="1" cap="none" dirty="0" smtClean="0">
              <a:ln/>
              <a:solidFill>
                <a:schemeClr val="accent3"/>
              </a:solidFill>
            </a:endParaRPr>
          </a:p>
        </p:txBody>
      </p:sp>
      <p:sp>
        <p:nvSpPr>
          <p:cNvPr id="29700" name="Rectangle 3"/>
          <p:cNvSpPr>
            <a:spLocks noChangeArrowheads="1"/>
          </p:cNvSpPr>
          <p:nvPr/>
        </p:nvSpPr>
        <p:spPr bwMode="gray">
          <a:xfrm>
            <a:off x="180975" y="5275263"/>
            <a:ext cx="88138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72000" rIns="72000" bIns="72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GB" altLang="tr-TR" sz="1600"/>
              <a:t>.</a:t>
            </a:r>
          </a:p>
        </p:txBody>
      </p:sp>
      <p:sp>
        <p:nvSpPr>
          <p:cNvPr id="1071108" name="Text Box 4"/>
          <p:cNvSpPr txBox="1">
            <a:spLocks noChangeArrowheads="1"/>
          </p:cNvSpPr>
          <p:nvPr/>
        </p:nvSpPr>
        <p:spPr bwMode="gray">
          <a:xfrm>
            <a:off x="496352" y="954366"/>
            <a:ext cx="7310709" cy="747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2000" tIns="72000" rIns="72000" bIns="72000">
            <a:spAutoFit/>
          </a:bodyPr>
          <a:lstStyle>
            <a:lvl1pPr marL="266700" indent="-266700" eaLnBrk="0" hangingPunct="0">
              <a:defRPr>
                <a:solidFill>
                  <a:schemeClr val="tx1"/>
                </a:solidFill>
                <a:latin typeface="Arial" panose="020B0604020202020204" pitchFamily="34" charset="0"/>
              </a:defRPr>
            </a:lvl1pPr>
            <a:lvl2pPr marL="711200" indent="-25400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30000"/>
              </a:spcBef>
              <a:buClr>
                <a:srgbClr val="FF0000"/>
              </a:buClr>
              <a:buFont typeface="Wingdings" panose="05000000000000000000" pitchFamily="2" charset="2"/>
              <a:buNone/>
            </a:pPr>
            <a:endParaRPr lang="en-GB" altLang="tr-TR" sz="1600" dirty="0"/>
          </a:p>
          <a:p>
            <a:pPr eaLnBrk="1" hangingPunct="1">
              <a:lnSpc>
                <a:spcPct val="200000"/>
              </a:lnSpc>
              <a:spcBef>
                <a:spcPct val="30000"/>
              </a:spcBef>
              <a:buClr>
                <a:srgbClr val="FF0000"/>
              </a:buClr>
            </a:pPr>
            <a:r>
              <a:rPr lang="tr-TR" altLang="tr-TR" dirty="0"/>
              <a:t>Proje yönetimi </a:t>
            </a:r>
            <a:r>
              <a:rPr lang="tr-TR" altLang="tr-TR" b="1" dirty="0"/>
              <a:t>araç ve tekniklerini</a:t>
            </a:r>
            <a:r>
              <a:rPr lang="tr-TR" altLang="tr-TR" dirty="0"/>
              <a:t> öğrenin</a:t>
            </a:r>
            <a:r>
              <a:rPr lang="en-GB" altLang="tr-TR" dirty="0"/>
              <a:t>.</a:t>
            </a:r>
          </a:p>
          <a:p>
            <a:pPr eaLnBrk="1" hangingPunct="1">
              <a:lnSpc>
                <a:spcPct val="200000"/>
              </a:lnSpc>
              <a:spcBef>
                <a:spcPct val="30000"/>
              </a:spcBef>
              <a:buClr>
                <a:srgbClr val="FF0000"/>
              </a:buClr>
            </a:pPr>
            <a:r>
              <a:rPr lang="en-GB" altLang="tr-TR" b="1" dirty="0" err="1" smtClean="0"/>
              <a:t>Pra</a:t>
            </a:r>
            <a:r>
              <a:rPr lang="tr-TR" altLang="tr-TR" b="1" dirty="0"/>
              <a:t>tik yapın</a:t>
            </a:r>
            <a:r>
              <a:rPr lang="en-GB" altLang="tr-TR" dirty="0"/>
              <a:t> – </a:t>
            </a:r>
            <a:r>
              <a:rPr lang="tr-TR" altLang="tr-TR" dirty="0"/>
              <a:t>hata yapmaya hazır olun</a:t>
            </a:r>
            <a:r>
              <a:rPr lang="en-GB" altLang="tr-TR" dirty="0"/>
              <a:t>.</a:t>
            </a:r>
          </a:p>
          <a:p>
            <a:pPr eaLnBrk="1" hangingPunct="1">
              <a:lnSpc>
                <a:spcPct val="200000"/>
              </a:lnSpc>
              <a:spcBef>
                <a:spcPct val="30000"/>
              </a:spcBef>
              <a:buClr>
                <a:srgbClr val="FF0000"/>
              </a:buClr>
            </a:pPr>
            <a:r>
              <a:rPr lang="en-GB" altLang="tr-TR" dirty="0"/>
              <a:t>K</a:t>
            </a:r>
            <a:r>
              <a:rPr lang="tr-TR" altLang="tr-TR" dirty="0" err="1"/>
              <a:t>işisel</a:t>
            </a:r>
            <a:r>
              <a:rPr lang="tr-TR" altLang="tr-TR" dirty="0"/>
              <a:t> bir </a:t>
            </a:r>
            <a:r>
              <a:rPr lang="tr-TR" altLang="tr-TR" b="1" dirty="0"/>
              <a:t>kontrol listesi </a:t>
            </a:r>
            <a:r>
              <a:rPr lang="tr-TR" altLang="tr-TR" dirty="0"/>
              <a:t>oluşturun</a:t>
            </a:r>
            <a:r>
              <a:rPr lang="en-GB" altLang="tr-TR" dirty="0" smtClean="0"/>
              <a:t>.</a:t>
            </a:r>
            <a:endParaRPr lang="tr-TR" altLang="tr-TR" dirty="0" smtClean="0"/>
          </a:p>
          <a:p>
            <a:pPr eaLnBrk="1" hangingPunct="1">
              <a:lnSpc>
                <a:spcPct val="200000"/>
              </a:lnSpc>
              <a:spcBef>
                <a:spcPct val="30000"/>
              </a:spcBef>
              <a:buClr>
                <a:srgbClr val="FF0000"/>
              </a:buClr>
            </a:pPr>
            <a:r>
              <a:rPr lang="tr-TR" altLang="tr-TR" dirty="0" smtClean="0"/>
              <a:t>Proje Yönetim Eğitimi alın.</a:t>
            </a:r>
          </a:p>
          <a:p>
            <a:pPr eaLnBrk="1" hangingPunct="1">
              <a:lnSpc>
                <a:spcPct val="200000"/>
              </a:lnSpc>
              <a:spcBef>
                <a:spcPct val="30000"/>
              </a:spcBef>
              <a:buClr>
                <a:srgbClr val="FF0000"/>
              </a:buClr>
            </a:pPr>
            <a:r>
              <a:rPr lang="tr-TR" altLang="tr-TR" dirty="0" smtClean="0"/>
              <a:t>Önce CAPM sonra PMP Sertifikası alın.</a:t>
            </a:r>
            <a:endParaRPr lang="en-GB" altLang="tr-TR" dirty="0"/>
          </a:p>
          <a:p>
            <a:pPr eaLnBrk="1" hangingPunct="1">
              <a:lnSpc>
                <a:spcPct val="200000"/>
              </a:lnSpc>
              <a:spcBef>
                <a:spcPct val="30000"/>
              </a:spcBef>
              <a:buClr>
                <a:srgbClr val="FF0000"/>
              </a:buClr>
            </a:pPr>
            <a:r>
              <a:rPr lang="tr-TR" altLang="tr-TR" dirty="0"/>
              <a:t>Tecrübelerinizi</a:t>
            </a:r>
            <a:r>
              <a:rPr lang="tr-TR" altLang="tr-TR" b="1" dirty="0"/>
              <a:t> paylaşın</a:t>
            </a:r>
            <a:r>
              <a:rPr lang="en-GB" altLang="tr-TR" dirty="0"/>
              <a:t> (</a:t>
            </a:r>
            <a:r>
              <a:rPr lang="tr-TR" altLang="tr-TR" dirty="0"/>
              <a:t>okuyun, konuşun</a:t>
            </a:r>
            <a:r>
              <a:rPr lang="en-GB" altLang="tr-TR" dirty="0"/>
              <a:t>…)</a:t>
            </a:r>
            <a:endParaRPr lang="tr-TR" altLang="tr-TR" dirty="0"/>
          </a:p>
          <a:p>
            <a:pPr eaLnBrk="1" hangingPunct="1">
              <a:lnSpc>
                <a:spcPct val="200000"/>
              </a:lnSpc>
              <a:spcBef>
                <a:spcPct val="30000"/>
              </a:spcBef>
              <a:buClr>
                <a:srgbClr val="FF0000"/>
              </a:buClr>
            </a:pPr>
            <a:endParaRPr lang="tr-TR" altLang="tr-TR" dirty="0"/>
          </a:p>
          <a:p>
            <a:pPr lvl="1" eaLnBrk="1" hangingPunct="1"/>
            <a:r>
              <a:rPr lang="en-GB" altLang="tr-TR" sz="1600" i="1" dirty="0"/>
              <a:t>	</a:t>
            </a:r>
            <a:r>
              <a:rPr lang="tr-TR" altLang="tr-TR" sz="1600" i="1" dirty="0"/>
              <a:t>Delilik, aynı şeyi aynı şekilde yapıp farklı bir sonuç beklemektir.</a:t>
            </a:r>
            <a:endParaRPr lang="en-GB" altLang="tr-TR" sz="1600" dirty="0"/>
          </a:p>
          <a:p>
            <a:pPr lvl="1" eaLnBrk="1" hangingPunct="1"/>
            <a:r>
              <a:rPr lang="en-GB" altLang="tr-TR" sz="1600" dirty="0"/>
              <a:t>	</a:t>
            </a:r>
            <a:r>
              <a:rPr lang="tr-TR" altLang="tr-TR" sz="1600" dirty="0"/>
              <a:t>						Çin atasözü</a:t>
            </a:r>
          </a:p>
          <a:p>
            <a:pPr lvl="1" eaLnBrk="1" hangingPunct="1"/>
            <a:endParaRPr lang="tr-TR" altLang="tr-TR" sz="1600" dirty="0"/>
          </a:p>
          <a:p>
            <a:pPr lvl="1" eaLnBrk="1" hangingPunct="1"/>
            <a:endParaRPr lang="en-GB" altLang="tr-TR" sz="1600" dirty="0"/>
          </a:p>
          <a:p>
            <a:pPr eaLnBrk="1" hangingPunct="1">
              <a:lnSpc>
                <a:spcPct val="200000"/>
              </a:lnSpc>
              <a:spcBef>
                <a:spcPct val="30000"/>
              </a:spcBef>
              <a:buClr>
                <a:srgbClr val="FF0000"/>
              </a:buClr>
            </a:pPr>
            <a:endParaRPr lang="en-GB" altLang="tr-TR" dirty="0"/>
          </a:p>
          <a:p>
            <a:pPr eaLnBrk="1" hangingPunct="1">
              <a:spcBef>
                <a:spcPct val="30000"/>
              </a:spcBef>
              <a:buClr>
                <a:srgbClr val="FF0000"/>
              </a:buClr>
              <a:buFont typeface="Wingdings" panose="05000000000000000000" pitchFamily="2" charset="2"/>
              <a:buNone/>
            </a:pPr>
            <a:endParaRPr lang="en-GB" altLang="tr-TR" sz="1600" dirty="0"/>
          </a:p>
          <a:p>
            <a:pPr eaLnBrk="1" hangingPunct="1">
              <a:spcBef>
                <a:spcPct val="30000"/>
              </a:spcBef>
              <a:buClr>
                <a:srgbClr val="FF0000"/>
              </a:buClr>
            </a:pPr>
            <a:endParaRPr lang="en-GB" altLang="tr-TR" sz="1600" dirty="0"/>
          </a:p>
          <a:p>
            <a:pPr lvl="1" eaLnBrk="1" hangingPunct="1">
              <a:spcBef>
                <a:spcPct val="30000"/>
              </a:spcBef>
              <a:buClr>
                <a:srgbClr val="FF0000"/>
              </a:buClr>
            </a:pPr>
            <a:endParaRPr lang="tr-TR" altLang="tr-TR" dirty="0"/>
          </a:p>
        </p:txBody>
      </p:sp>
      <p:sp>
        <p:nvSpPr>
          <p:cNvPr id="8" name="Title 55"/>
          <p:cNvSpPr txBox="1">
            <a:spLocks/>
          </p:cNvSpPr>
          <p:nvPr/>
        </p:nvSpPr>
        <p:spPr>
          <a:xfrm>
            <a:off x="8610600" y="260648"/>
            <a:ext cx="533400" cy="6477000"/>
          </a:xfrm>
          <a:prstGeom prst="rect">
            <a:avLst/>
          </a:prstGeom>
        </p:spPr>
        <p:txBody>
          <a:bodyPr vert="vert" anchor="ctr">
            <a:normAutofit fontScale="90000"/>
          </a:bodyPr>
          <a:lstStyle>
            <a:lvl1pPr algn="l" rtl="0" eaLnBrk="1" latinLnBrk="0" hangingPunct="1">
              <a:spcBef>
                <a:spcPct val="0"/>
              </a:spcBef>
              <a:buNone/>
              <a:defRPr sz="2400" cap="small" spc="0" baseline="0">
                <a:solidFill>
                  <a:schemeClr val="bg1"/>
                </a:solidFill>
                <a:latin typeface="+mj-lt"/>
                <a:ea typeface="+mj-ea"/>
                <a:cs typeface="+mj-cs"/>
              </a:defRPr>
            </a:lvl1pPr>
            <a:extLst/>
          </a:lstStyle>
          <a:p>
            <a:r>
              <a:rPr lang="tr-TR" kern="0" smtClean="0"/>
              <a:t>7 mayıs KARADENİZ TEKNİK üniversitesi-PROJE YÖNETİMİ</a:t>
            </a:r>
            <a:endParaRPr lang="tr-TR" kern="0" dirty="0"/>
          </a:p>
        </p:txBody>
      </p:sp>
    </p:spTree>
    <p:extLst>
      <p:ext uri="{BB962C8B-B14F-4D97-AF65-F5344CB8AC3E}">
        <p14:creationId xmlns:p14="http://schemas.microsoft.com/office/powerpoint/2010/main" val="39681544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11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110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110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110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110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110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110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110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3 Slayt Numarası Yer Tutucusu"/>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4D65FF-677B-41BE-A912-F270ADDA9642}" type="slidenum">
              <a:rPr lang="en-GB" altLang="tr-TR">
                <a:solidFill>
                  <a:srgbClr val="898989"/>
                </a:solidFill>
                <a:latin typeface="Calibri" panose="020F0502020204030204" pitchFamily="34" charset="0"/>
              </a:rPr>
              <a:pPr eaLnBrk="1" hangingPunct="1"/>
              <a:t>69</a:t>
            </a:fld>
            <a:endParaRPr lang="en-GB" altLang="tr-TR">
              <a:solidFill>
                <a:srgbClr val="898989"/>
              </a:solidFill>
              <a:latin typeface="Calibri" panose="020F0502020204030204" pitchFamily="34" charset="0"/>
            </a:endParaRPr>
          </a:p>
        </p:txBody>
      </p:sp>
      <p:sp>
        <p:nvSpPr>
          <p:cNvPr id="32771" name="Rectangle 2"/>
          <p:cNvSpPr>
            <a:spLocks noGrp="1" noChangeArrowheads="1"/>
          </p:cNvSpPr>
          <p:nvPr>
            <p:ph type="title"/>
          </p:nvPr>
        </p:nvSpPr>
        <p:spPr>
          <a:xfrm>
            <a:off x="357189" y="195263"/>
            <a:ext cx="7383164" cy="590550"/>
          </a:xfrm>
          <a:solidFill>
            <a:schemeClr val="accent5">
              <a:lumMod val="20000"/>
              <a:lumOff val="80000"/>
            </a:schemeClr>
          </a:solidFill>
        </p:spPr>
        <p:txBody>
          <a:bodyPr vert="horz">
            <a:normAutofit fontScale="90000"/>
            <a:scene3d>
              <a:camera prst="orthographicFront"/>
              <a:lightRig rig="harsh" dir="t"/>
            </a:scene3d>
            <a:sp3d extrusionH="57150" prstMaterial="matte">
              <a:bevelT w="63500" h="12700" prst="angle"/>
              <a:contourClr>
                <a:schemeClr val="bg1">
                  <a:lumMod val="65000"/>
                </a:schemeClr>
              </a:contourClr>
            </a:sp3d>
          </a:bodyPr>
          <a:lstStyle/>
          <a:p>
            <a:pPr>
              <a:defRPr/>
            </a:pPr>
            <a:r>
              <a:rPr lang="tr-TR" sz="3600" b="1" cap="none" smtClean="0">
                <a:ln/>
                <a:solidFill>
                  <a:schemeClr val="accent3"/>
                </a:solidFill>
              </a:rPr>
              <a:t>Önemli Mesajlar</a:t>
            </a:r>
            <a:endParaRPr lang="en-GB" sz="3600" b="1" cap="none" smtClean="0">
              <a:ln/>
              <a:solidFill>
                <a:schemeClr val="accent3"/>
              </a:solidFill>
            </a:endParaRPr>
          </a:p>
        </p:txBody>
      </p:sp>
      <p:sp>
        <p:nvSpPr>
          <p:cNvPr id="30724" name="Rectangle 3"/>
          <p:cNvSpPr>
            <a:spLocks noChangeArrowheads="1"/>
          </p:cNvSpPr>
          <p:nvPr/>
        </p:nvSpPr>
        <p:spPr bwMode="gray">
          <a:xfrm>
            <a:off x="180975" y="5275263"/>
            <a:ext cx="88138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72000" rIns="72000" bIns="720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GB" altLang="tr-TR" sz="1600"/>
              <a:t>.</a:t>
            </a:r>
          </a:p>
        </p:txBody>
      </p:sp>
      <p:sp>
        <p:nvSpPr>
          <p:cNvPr id="1069060" name="Text Box 4"/>
          <p:cNvSpPr txBox="1">
            <a:spLocks noChangeArrowheads="1"/>
          </p:cNvSpPr>
          <p:nvPr/>
        </p:nvSpPr>
        <p:spPr bwMode="gray">
          <a:xfrm>
            <a:off x="485775" y="518031"/>
            <a:ext cx="8151812" cy="703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72000" rIns="72000" bIns="72000">
            <a:spAutoFit/>
          </a:bodyPr>
          <a:lstStyle>
            <a:lvl1pPr marL="266700" indent="-2667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30000"/>
              </a:spcBef>
              <a:buClr>
                <a:srgbClr val="FF0000"/>
              </a:buClr>
              <a:buFont typeface="Wingdings" panose="05000000000000000000" pitchFamily="2" charset="2"/>
              <a:buNone/>
            </a:pPr>
            <a:endParaRPr lang="en-GB" altLang="tr-TR" sz="1600" dirty="0"/>
          </a:p>
          <a:p>
            <a:pPr eaLnBrk="1" hangingPunct="1">
              <a:lnSpc>
                <a:spcPct val="150000"/>
              </a:lnSpc>
              <a:spcBef>
                <a:spcPct val="30000"/>
              </a:spcBef>
              <a:buClr>
                <a:srgbClr val="FF0000"/>
              </a:buClr>
            </a:pPr>
            <a:r>
              <a:rPr lang="tr-TR" altLang="tr-TR" sz="1600" dirty="0"/>
              <a:t>Bütün projeler </a:t>
            </a:r>
            <a:r>
              <a:rPr lang="tr-TR" altLang="tr-TR" sz="1600" b="1" dirty="0"/>
              <a:t>kendine özgüdür </a:t>
            </a:r>
            <a:r>
              <a:rPr lang="tr-TR" altLang="tr-TR" sz="1600" dirty="0"/>
              <a:t>ama  aralarında </a:t>
            </a:r>
            <a:r>
              <a:rPr lang="tr-TR" altLang="tr-TR" sz="1600" b="1" dirty="0"/>
              <a:t>benzerlikler</a:t>
            </a:r>
            <a:r>
              <a:rPr lang="tr-TR" altLang="tr-TR" sz="1600" dirty="0"/>
              <a:t> vardır</a:t>
            </a:r>
            <a:endParaRPr lang="en-GB" altLang="tr-TR" sz="1600" b="1" dirty="0"/>
          </a:p>
          <a:p>
            <a:pPr eaLnBrk="1" hangingPunct="1">
              <a:lnSpc>
                <a:spcPct val="150000"/>
              </a:lnSpc>
              <a:spcBef>
                <a:spcPct val="30000"/>
              </a:spcBef>
              <a:buClr>
                <a:srgbClr val="FF0000"/>
              </a:buClr>
            </a:pPr>
            <a:r>
              <a:rPr lang="en-GB" altLang="tr-TR" sz="1600" dirty="0" err="1"/>
              <a:t>Proje</a:t>
            </a:r>
            <a:r>
              <a:rPr lang="tr-TR" altLang="tr-TR" sz="1600" dirty="0"/>
              <a:t> yönetimi </a:t>
            </a:r>
            <a:r>
              <a:rPr lang="tr-TR" altLang="tr-TR" sz="1600" b="1" dirty="0"/>
              <a:t>liderlik</a:t>
            </a:r>
            <a:r>
              <a:rPr lang="tr-TR" altLang="tr-TR" sz="1600" dirty="0"/>
              <a:t> demektir</a:t>
            </a:r>
            <a:r>
              <a:rPr lang="en-GB" altLang="tr-TR" sz="1600" dirty="0"/>
              <a:t>.</a:t>
            </a:r>
          </a:p>
          <a:p>
            <a:pPr eaLnBrk="1" hangingPunct="1">
              <a:lnSpc>
                <a:spcPct val="150000"/>
              </a:lnSpc>
              <a:spcBef>
                <a:spcPct val="30000"/>
              </a:spcBef>
              <a:buClr>
                <a:srgbClr val="FF0000"/>
              </a:buClr>
            </a:pPr>
            <a:r>
              <a:rPr lang="tr-TR" altLang="tr-TR" sz="1600" dirty="0"/>
              <a:t>Projenin </a:t>
            </a:r>
            <a:r>
              <a:rPr lang="tr-TR" altLang="tr-TR" sz="1600" b="1" dirty="0"/>
              <a:t>amacından</a:t>
            </a:r>
            <a:r>
              <a:rPr lang="tr-TR" altLang="tr-TR" sz="1600" dirty="0"/>
              <a:t> uzaklaşmayın</a:t>
            </a:r>
            <a:r>
              <a:rPr lang="en-GB" altLang="tr-TR" sz="1600" dirty="0"/>
              <a:t>.</a:t>
            </a:r>
          </a:p>
          <a:p>
            <a:pPr eaLnBrk="1" hangingPunct="1">
              <a:lnSpc>
                <a:spcPct val="150000"/>
              </a:lnSpc>
              <a:spcBef>
                <a:spcPct val="30000"/>
              </a:spcBef>
              <a:buClr>
                <a:srgbClr val="FF0000"/>
              </a:buClr>
            </a:pPr>
            <a:r>
              <a:rPr lang="tr-TR" altLang="tr-TR" sz="1600" dirty="0"/>
              <a:t>Detayları iyice anlayın, ilerleyişi ise yukardan görün</a:t>
            </a:r>
            <a:r>
              <a:rPr lang="en-GB" altLang="tr-TR" sz="1600" dirty="0"/>
              <a:t>.</a:t>
            </a:r>
          </a:p>
          <a:p>
            <a:pPr eaLnBrk="1" hangingPunct="1">
              <a:lnSpc>
                <a:spcPct val="150000"/>
              </a:lnSpc>
              <a:spcBef>
                <a:spcPct val="30000"/>
              </a:spcBef>
              <a:buClr>
                <a:srgbClr val="FF0000"/>
              </a:buClr>
            </a:pPr>
            <a:r>
              <a:rPr lang="tr-TR" altLang="tr-TR" sz="1600" dirty="0"/>
              <a:t>Yaklaşımlarınızda </a:t>
            </a:r>
            <a:r>
              <a:rPr lang="tr-TR" altLang="tr-TR" sz="1600" b="1" dirty="0"/>
              <a:t>esnek</a:t>
            </a:r>
            <a:r>
              <a:rPr lang="tr-TR" altLang="tr-TR" sz="1600" dirty="0"/>
              <a:t> olun, gerekli </a:t>
            </a:r>
            <a:r>
              <a:rPr lang="tr-TR" altLang="tr-TR" sz="1600" b="1" dirty="0"/>
              <a:t>araç ve teknikleri </a:t>
            </a:r>
            <a:r>
              <a:rPr lang="tr-TR" altLang="tr-TR" sz="1600" dirty="0"/>
              <a:t>kullanın</a:t>
            </a:r>
            <a:r>
              <a:rPr lang="en-GB" altLang="tr-TR" sz="1600" dirty="0"/>
              <a:t>.</a:t>
            </a:r>
          </a:p>
          <a:p>
            <a:pPr eaLnBrk="1" hangingPunct="1">
              <a:lnSpc>
                <a:spcPct val="150000"/>
              </a:lnSpc>
              <a:spcBef>
                <a:spcPct val="30000"/>
              </a:spcBef>
              <a:buClr>
                <a:srgbClr val="FF0000"/>
              </a:buClr>
            </a:pPr>
            <a:r>
              <a:rPr lang="tr-TR" altLang="tr-TR" sz="1600" b="1" dirty="0"/>
              <a:t>Şablonları </a:t>
            </a:r>
            <a:r>
              <a:rPr lang="tr-TR" altLang="tr-TR" sz="1600" dirty="0"/>
              <a:t>değil, </a:t>
            </a:r>
            <a:r>
              <a:rPr lang="tr-TR" altLang="tr-TR" sz="1600" b="1" dirty="0"/>
              <a:t>listeleri </a:t>
            </a:r>
            <a:r>
              <a:rPr lang="tr-TR" altLang="tr-TR" sz="1600" dirty="0"/>
              <a:t>kontrol edin.</a:t>
            </a:r>
            <a:endParaRPr lang="en-GB" altLang="tr-TR" sz="1600" dirty="0"/>
          </a:p>
          <a:p>
            <a:pPr eaLnBrk="1" hangingPunct="1">
              <a:lnSpc>
                <a:spcPct val="150000"/>
              </a:lnSpc>
              <a:spcBef>
                <a:spcPct val="30000"/>
              </a:spcBef>
              <a:buClr>
                <a:srgbClr val="FF0000"/>
              </a:buClr>
            </a:pPr>
            <a:r>
              <a:rPr lang="tr-TR" altLang="tr-TR" sz="1600" dirty="0"/>
              <a:t>Takımlar oluşturun</a:t>
            </a:r>
            <a:r>
              <a:rPr lang="en-GB" altLang="tr-TR" sz="1600" dirty="0"/>
              <a:t> (</a:t>
            </a:r>
            <a:r>
              <a:rPr lang="en-GB" altLang="tr-TR" sz="1600" dirty="0" err="1"/>
              <a:t>proje</a:t>
            </a:r>
            <a:r>
              <a:rPr lang="en-GB" altLang="tr-TR" sz="1600" dirty="0"/>
              <a:t>, </a:t>
            </a:r>
            <a:r>
              <a:rPr lang="en-GB" altLang="tr-TR" sz="1600" dirty="0" err="1"/>
              <a:t>organi</a:t>
            </a:r>
            <a:r>
              <a:rPr lang="tr-TR" altLang="tr-TR" sz="1600" dirty="0" err="1"/>
              <a:t>zasyonel</a:t>
            </a:r>
            <a:r>
              <a:rPr lang="en-GB" altLang="tr-TR" sz="1600" dirty="0"/>
              <a:t>, </a:t>
            </a:r>
            <a:r>
              <a:rPr lang="tr-TR" altLang="tr-TR" sz="1600" dirty="0"/>
              <a:t>fonksiyonlar arası</a:t>
            </a:r>
            <a:r>
              <a:rPr lang="en-GB" altLang="tr-TR" sz="1600" dirty="0"/>
              <a:t>, </a:t>
            </a:r>
            <a:r>
              <a:rPr lang="tr-TR" altLang="tr-TR" sz="1600" dirty="0"/>
              <a:t>işyeri içinde ve dışında</a:t>
            </a:r>
            <a:r>
              <a:rPr lang="en-GB" altLang="tr-TR" sz="1600" dirty="0"/>
              <a:t>)</a:t>
            </a:r>
          </a:p>
          <a:p>
            <a:pPr eaLnBrk="1" hangingPunct="1">
              <a:lnSpc>
                <a:spcPct val="150000"/>
              </a:lnSpc>
              <a:spcBef>
                <a:spcPct val="30000"/>
              </a:spcBef>
              <a:buClr>
                <a:srgbClr val="FF0000"/>
              </a:buClr>
            </a:pPr>
            <a:r>
              <a:rPr lang="tr-TR" altLang="tr-TR" sz="1600" dirty="0"/>
              <a:t>İleriyi planlayın – sürprizler olmasın</a:t>
            </a:r>
            <a:r>
              <a:rPr lang="en-GB" altLang="tr-TR" sz="1600" dirty="0"/>
              <a:t>.</a:t>
            </a:r>
          </a:p>
          <a:p>
            <a:pPr eaLnBrk="1" hangingPunct="1">
              <a:lnSpc>
                <a:spcPct val="150000"/>
              </a:lnSpc>
              <a:spcBef>
                <a:spcPct val="30000"/>
              </a:spcBef>
              <a:buClr>
                <a:srgbClr val="FF0000"/>
              </a:buClr>
            </a:pPr>
            <a:r>
              <a:rPr lang="tr-TR" altLang="tr-TR" sz="1600" dirty="0"/>
              <a:t>Projeyi yürütürken </a:t>
            </a:r>
            <a:r>
              <a:rPr lang="tr-TR" altLang="tr-TR" sz="1600" b="1" dirty="0"/>
              <a:t>yaratıcı</a:t>
            </a:r>
            <a:r>
              <a:rPr lang="tr-TR" altLang="tr-TR" sz="1600" dirty="0"/>
              <a:t> ve </a:t>
            </a:r>
            <a:r>
              <a:rPr lang="tr-TR" altLang="tr-TR" sz="1600" b="1" dirty="0"/>
              <a:t>özenli</a:t>
            </a:r>
            <a:r>
              <a:rPr lang="tr-TR" altLang="tr-TR" sz="1600" dirty="0"/>
              <a:t> olun</a:t>
            </a:r>
            <a:r>
              <a:rPr lang="en-GB" altLang="tr-TR" sz="1600" dirty="0"/>
              <a:t>.</a:t>
            </a:r>
          </a:p>
          <a:p>
            <a:pPr eaLnBrk="1" hangingPunct="1">
              <a:lnSpc>
                <a:spcPct val="150000"/>
              </a:lnSpc>
              <a:spcBef>
                <a:spcPct val="30000"/>
              </a:spcBef>
              <a:buClr>
                <a:srgbClr val="FF0000"/>
              </a:buClr>
            </a:pPr>
            <a:r>
              <a:rPr lang="tr-TR" altLang="tr-TR" sz="1600" b="1" dirty="0"/>
              <a:t>Tecrübenin</a:t>
            </a:r>
            <a:r>
              <a:rPr lang="tr-TR" altLang="tr-TR" sz="1600" dirty="0"/>
              <a:t> yerini tutacak hiçbir şey yoktur…. Ama başkalarının tecrübelerinden yararlanabilirsiniz</a:t>
            </a:r>
            <a:r>
              <a:rPr lang="en-GB" altLang="tr-TR" sz="1600" dirty="0"/>
              <a:t>.</a:t>
            </a:r>
          </a:p>
          <a:p>
            <a:pPr eaLnBrk="1" hangingPunct="1">
              <a:lnSpc>
                <a:spcPct val="150000"/>
              </a:lnSpc>
              <a:spcBef>
                <a:spcPct val="30000"/>
              </a:spcBef>
              <a:buClr>
                <a:srgbClr val="FF0000"/>
              </a:buClr>
            </a:pPr>
            <a:r>
              <a:rPr lang="tr-TR" altLang="tr-TR" sz="1600" dirty="0"/>
              <a:t>Zaman/maliyet/kalite ile görev/ilişkiyi </a:t>
            </a:r>
            <a:r>
              <a:rPr lang="tr-TR" altLang="tr-TR" sz="1600" b="1" dirty="0"/>
              <a:t>dengeleyin</a:t>
            </a:r>
            <a:r>
              <a:rPr lang="en-GB" altLang="tr-TR" sz="1600" dirty="0"/>
              <a:t>.</a:t>
            </a:r>
          </a:p>
          <a:p>
            <a:pPr eaLnBrk="1" hangingPunct="1">
              <a:lnSpc>
                <a:spcPct val="150000"/>
              </a:lnSpc>
              <a:spcBef>
                <a:spcPct val="30000"/>
              </a:spcBef>
              <a:buClr>
                <a:srgbClr val="FF0000"/>
              </a:buClr>
            </a:pPr>
            <a:r>
              <a:rPr lang="tr-TR" altLang="tr-TR" sz="1600" b="1" dirty="0"/>
              <a:t>İletişim, iletişim, iletişim</a:t>
            </a:r>
            <a:r>
              <a:rPr lang="en-GB" altLang="tr-TR" sz="1600" b="1" dirty="0"/>
              <a:t>.</a:t>
            </a:r>
          </a:p>
          <a:p>
            <a:pPr eaLnBrk="1" hangingPunct="1">
              <a:spcBef>
                <a:spcPct val="30000"/>
              </a:spcBef>
              <a:buClr>
                <a:srgbClr val="FF0000"/>
              </a:buClr>
            </a:pPr>
            <a:endParaRPr lang="en-GB" altLang="tr-TR" sz="1600" dirty="0"/>
          </a:p>
          <a:p>
            <a:pPr eaLnBrk="1" hangingPunct="1">
              <a:spcBef>
                <a:spcPct val="30000"/>
              </a:spcBef>
              <a:buClr>
                <a:srgbClr val="FF0000"/>
              </a:buClr>
            </a:pPr>
            <a:endParaRPr lang="en-GB" altLang="tr-TR" sz="1600" b="1" dirty="0"/>
          </a:p>
          <a:p>
            <a:pPr eaLnBrk="1" hangingPunct="1">
              <a:spcBef>
                <a:spcPct val="30000"/>
              </a:spcBef>
              <a:buClr>
                <a:srgbClr val="FF0000"/>
              </a:buClr>
              <a:buFont typeface="Wingdings" panose="05000000000000000000" pitchFamily="2" charset="2"/>
              <a:buNone/>
            </a:pPr>
            <a:endParaRPr lang="tr-TR" altLang="tr-TR" sz="1600" dirty="0"/>
          </a:p>
        </p:txBody>
      </p:sp>
      <p:sp>
        <p:nvSpPr>
          <p:cNvPr id="8" name="Title 55"/>
          <p:cNvSpPr txBox="1">
            <a:spLocks/>
          </p:cNvSpPr>
          <p:nvPr/>
        </p:nvSpPr>
        <p:spPr>
          <a:xfrm>
            <a:off x="8610600" y="260648"/>
            <a:ext cx="533400" cy="6477000"/>
          </a:xfrm>
          <a:prstGeom prst="rect">
            <a:avLst/>
          </a:prstGeom>
        </p:spPr>
        <p:txBody>
          <a:bodyPr vert="vert" anchor="ctr">
            <a:normAutofit fontScale="90000"/>
          </a:bodyPr>
          <a:lstStyle>
            <a:lvl1pPr algn="l" rtl="0" eaLnBrk="1" latinLnBrk="0" hangingPunct="1">
              <a:spcBef>
                <a:spcPct val="0"/>
              </a:spcBef>
              <a:buNone/>
              <a:defRPr sz="2400" cap="small" spc="0" baseline="0">
                <a:solidFill>
                  <a:schemeClr val="bg1"/>
                </a:solidFill>
                <a:latin typeface="+mj-lt"/>
                <a:ea typeface="+mj-ea"/>
                <a:cs typeface="+mj-cs"/>
              </a:defRPr>
            </a:lvl1pPr>
            <a:extLst/>
          </a:lstStyle>
          <a:p>
            <a:r>
              <a:rPr lang="tr-TR" kern="0" smtClean="0"/>
              <a:t>7 mayıs KARADENİZ TEKNİK üniversitesi-PROJE YÖNETİMİ</a:t>
            </a:r>
            <a:endParaRPr lang="tr-TR" kern="0" dirty="0"/>
          </a:p>
        </p:txBody>
      </p:sp>
    </p:spTree>
    <p:extLst>
      <p:ext uri="{BB962C8B-B14F-4D97-AF65-F5344CB8AC3E}">
        <p14:creationId xmlns:p14="http://schemas.microsoft.com/office/powerpoint/2010/main" val="8311801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906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90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906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906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9060">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69060">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69060">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9060">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9060">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69060">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69060">
                                            <p:txEl>
                                              <p:pRg st="11" end="1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906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06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3864"/>
            <a:ext cx="2592288" cy="2592288"/>
          </a:xfrm>
          <a:prstGeom prst="rect">
            <a:avLst/>
          </a:prstGeom>
        </p:spPr>
      </p:pic>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752" y="2924944"/>
            <a:ext cx="4725477" cy="3594919"/>
          </a:xfrm>
          <a:prstGeom prst="rect">
            <a:avLst/>
          </a:prstGeom>
        </p:spPr>
      </p:pic>
      <p:sp>
        <p:nvSpPr>
          <p:cNvPr id="3" name="Metin kutusu 2"/>
          <p:cNvSpPr txBox="1"/>
          <p:nvPr/>
        </p:nvSpPr>
        <p:spPr>
          <a:xfrm>
            <a:off x="4236803" y="620688"/>
            <a:ext cx="3262881" cy="1754326"/>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marL="285750" indent="-285750">
              <a:buFont typeface="Wingdings" panose="05000000000000000000" pitchFamily="2" charset="2"/>
              <a:buChar char="ü"/>
            </a:pPr>
            <a:r>
              <a:rPr lang="tr-TR" sz="3600" b="1" dirty="0" smtClean="0">
                <a:ln/>
                <a:solidFill>
                  <a:schemeClr val="accent4"/>
                </a:solidFill>
              </a:rPr>
              <a:t>İş Fırsatları</a:t>
            </a:r>
          </a:p>
          <a:p>
            <a:pPr marL="285750" indent="-285750">
              <a:buFont typeface="Wingdings" panose="05000000000000000000" pitchFamily="2" charset="2"/>
              <a:buChar char="ü"/>
            </a:pPr>
            <a:r>
              <a:rPr lang="tr-TR" sz="3600" b="1" dirty="0" smtClean="0">
                <a:ln/>
                <a:solidFill>
                  <a:schemeClr val="accent4"/>
                </a:solidFill>
              </a:rPr>
              <a:t>Maaş Avantajı</a:t>
            </a:r>
          </a:p>
          <a:p>
            <a:pPr marL="285750" indent="-285750">
              <a:buFont typeface="Wingdings" panose="05000000000000000000" pitchFamily="2" charset="2"/>
              <a:buChar char="ü"/>
            </a:pPr>
            <a:r>
              <a:rPr lang="tr-TR" sz="3600" b="1" dirty="0" smtClean="0">
                <a:ln/>
                <a:solidFill>
                  <a:schemeClr val="accent4"/>
                </a:solidFill>
              </a:rPr>
              <a:t>Prestij</a:t>
            </a:r>
            <a:endParaRPr lang="tr-TR" sz="3600" b="1" dirty="0">
              <a:ln/>
              <a:solidFill>
                <a:schemeClr val="accent4"/>
              </a:solidFill>
            </a:endParaRPr>
          </a:p>
        </p:txBody>
      </p:sp>
      <p:sp>
        <p:nvSpPr>
          <p:cNvPr id="7"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369320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1"/>
          <p:cNvSpPr txBox="1"/>
          <p:nvPr/>
        </p:nvSpPr>
        <p:spPr>
          <a:xfrm>
            <a:off x="344590" y="627035"/>
            <a:ext cx="4070025" cy="769441"/>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4400" b="1" dirty="0" smtClean="0">
                <a:ln/>
                <a:solidFill>
                  <a:schemeClr val="accent4"/>
                </a:solidFill>
              </a:rPr>
              <a:t>EMRE ALIÇ, PMP</a:t>
            </a:r>
            <a:endParaRPr lang="tr-TR" sz="4400" b="1" dirty="0">
              <a:ln/>
              <a:solidFill>
                <a:schemeClr val="accent4"/>
              </a:solidFill>
            </a:endParaRPr>
          </a:p>
        </p:txBody>
      </p:sp>
      <p:sp>
        <p:nvSpPr>
          <p:cNvPr id="25" name="TextBox 61"/>
          <p:cNvSpPr txBox="1"/>
          <p:nvPr/>
        </p:nvSpPr>
        <p:spPr>
          <a:xfrm>
            <a:off x="4393553" y="1278964"/>
            <a:ext cx="2717090" cy="646331"/>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Teşekkürler…</a:t>
            </a:r>
            <a:endParaRPr lang="tr-TR" sz="3600" b="1" dirty="0">
              <a:ln/>
              <a:solidFill>
                <a:schemeClr val="accent4"/>
              </a:solidFill>
            </a:endParaRPr>
          </a:p>
        </p:txBody>
      </p:sp>
      <p:sp>
        <p:nvSpPr>
          <p:cNvPr id="26" name="TextBox 61"/>
          <p:cNvSpPr txBox="1"/>
          <p:nvPr/>
        </p:nvSpPr>
        <p:spPr>
          <a:xfrm>
            <a:off x="2357451" y="2316785"/>
            <a:ext cx="3906839" cy="1200329"/>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Web</a:t>
            </a:r>
          </a:p>
          <a:p>
            <a:pPr algn="ctr"/>
            <a:r>
              <a:rPr lang="tr-TR" sz="3600" dirty="0" smtClean="0">
                <a:ln/>
                <a:solidFill>
                  <a:schemeClr val="accent4"/>
                </a:solidFill>
              </a:rPr>
              <a:t>www.emrealic.com</a:t>
            </a:r>
            <a:endParaRPr lang="tr-TR" sz="3600" dirty="0">
              <a:ln/>
              <a:solidFill>
                <a:schemeClr val="accent4"/>
              </a:solidFill>
            </a:endParaRPr>
          </a:p>
        </p:txBody>
      </p:sp>
      <p:sp>
        <p:nvSpPr>
          <p:cNvPr id="12" name="TextBox 61"/>
          <p:cNvSpPr txBox="1"/>
          <p:nvPr/>
        </p:nvSpPr>
        <p:spPr>
          <a:xfrm>
            <a:off x="3823933" y="3889066"/>
            <a:ext cx="2247345" cy="646331"/>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tr-TR" sz="3600" b="1" dirty="0" smtClean="0">
                <a:ln/>
                <a:solidFill>
                  <a:schemeClr val="accent4"/>
                </a:solidFill>
              </a:rPr>
              <a:t>@emrealic</a:t>
            </a:r>
            <a:endParaRPr lang="tr-TR" sz="3600" b="1" dirty="0">
              <a:ln/>
              <a:solidFill>
                <a:schemeClr val="accent4"/>
              </a:solidFill>
            </a:endParaRPr>
          </a:p>
        </p:txBody>
      </p:sp>
      <p:sp>
        <p:nvSpPr>
          <p:cNvPr id="13" name="TextBox 61"/>
          <p:cNvSpPr txBox="1"/>
          <p:nvPr/>
        </p:nvSpPr>
        <p:spPr>
          <a:xfrm>
            <a:off x="1094614" y="4683458"/>
            <a:ext cx="6432511" cy="200054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tr-TR" sz="4000" b="1" dirty="0" smtClean="0">
                <a:ln/>
                <a:solidFill>
                  <a:schemeClr val="accent4"/>
                </a:solidFill>
              </a:rPr>
              <a:t>e-posta:</a:t>
            </a:r>
          </a:p>
          <a:p>
            <a:pPr algn="ctr"/>
            <a:r>
              <a:rPr lang="tr-TR" sz="2800" dirty="0" smtClean="0">
                <a:ln/>
                <a:solidFill>
                  <a:schemeClr val="accent4"/>
                </a:solidFill>
                <a:hlinkClick r:id="rId2"/>
              </a:rPr>
              <a:t>emre.alic@ormansu.gov.tr</a:t>
            </a:r>
            <a:endParaRPr lang="tr-TR" sz="2800" dirty="0" smtClean="0">
              <a:ln/>
              <a:solidFill>
                <a:schemeClr val="accent4"/>
              </a:solidFill>
            </a:endParaRPr>
          </a:p>
          <a:p>
            <a:pPr algn="ctr"/>
            <a:r>
              <a:rPr lang="tr-TR" sz="2800" dirty="0" smtClean="0">
                <a:ln/>
                <a:solidFill>
                  <a:schemeClr val="accent4"/>
                </a:solidFill>
                <a:hlinkClick r:id="rId3"/>
              </a:rPr>
              <a:t>emre.alic@pmi.org.tr</a:t>
            </a:r>
            <a:endParaRPr lang="tr-TR" sz="2800" dirty="0" smtClean="0">
              <a:ln/>
              <a:solidFill>
                <a:schemeClr val="accent4"/>
              </a:solidFill>
            </a:endParaRPr>
          </a:p>
          <a:p>
            <a:pPr algn="ctr"/>
            <a:r>
              <a:rPr lang="tr-TR" sz="2800" dirty="0" smtClean="0">
                <a:ln/>
                <a:solidFill>
                  <a:schemeClr val="accent4"/>
                </a:solidFill>
                <a:hlinkClick r:id="rId4"/>
              </a:rPr>
              <a:t>emrealic@live.com</a:t>
            </a:r>
            <a:r>
              <a:rPr lang="tr-TR" sz="2800" dirty="0" smtClean="0">
                <a:ln/>
                <a:solidFill>
                  <a:schemeClr val="accent4"/>
                </a:solidFill>
              </a:rPr>
              <a:t> </a:t>
            </a:r>
            <a:endParaRPr lang="tr-TR" sz="2800" dirty="0">
              <a:ln/>
              <a:solidFill>
                <a:schemeClr val="accent4"/>
              </a:solidFill>
            </a:endParaRPr>
          </a:p>
        </p:txBody>
      </p:sp>
      <p:pic>
        <p:nvPicPr>
          <p:cNvPr id="2" name="Resim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1996" y="3784322"/>
            <a:ext cx="855821" cy="855821"/>
          </a:xfrm>
          <a:prstGeom prst="rect">
            <a:avLst/>
          </a:prstGeom>
        </p:spPr>
      </p:pic>
      <p:sp>
        <p:nvSpPr>
          <p:cNvPr id="10"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68417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948" y="137179"/>
            <a:ext cx="4550905" cy="2031654"/>
          </a:xfrm>
          <a:prstGeom prst="rect">
            <a:avLst/>
          </a:prstGeom>
        </p:spPr>
      </p:pic>
      <p:sp>
        <p:nvSpPr>
          <p:cNvPr id="5" name="Dikdörtgen 4"/>
          <p:cNvSpPr/>
          <p:nvPr/>
        </p:nvSpPr>
        <p:spPr>
          <a:xfrm>
            <a:off x="251520" y="2729880"/>
            <a:ext cx="8087034" cy="2862322"/>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marL="285750" indent="-285750" algn="just">
              <a:buFont typeface="Arial" panose="020B0604020202020204" pitchFamily="34" charset="0"/>
              <a:buChar char="•"/>
            </a:pPr>
            <a:r>
              <a:rPr lang="tr-TR" sz="2000" b="1" dirty="0">
                <a:ln/>
                <a:solidFill>
                  <a:schemeClr val="accent3"/>
                </a:solidFill>
              </a:rPr>
              <a:t>Ülkemizde </a:t>
            </a:r>
            <a:r>
              <a:rPr lang="tr-TR" sz="2000" b="1" dirty="0" smtClean="0">
                <a:ln/>
                <a:solidFill>
                  <a:schemeClr val="accent3"/>
                </a:solidFill>
              </a:rPr>
              <a:t>proje yönetim konusunda </a:t>
            </a:r>
            <a:r>
              <a:rPr lang="tr-TR" sz="2000" b="1" dirty="0">
                <a:ln/>
                <a:solidFill>
                  <a:schemeClr val="accent3"/>
                </a:solidFill>
              </a:rPr>
              <a:t>farkındalık yaratmak ve Proje Yönetimi'nin değerini ülkemizde yürüyen projelerde de oluşturmak için Profesyonel Gelişim Faaliyetleri yürüten gönüllü ve kar amacı gütmeyen bir Sivil Toplum Kurumudur. </a:t>
            </a:r>
          </a:p>
          <a:p>
            <a:pPr marL="285750" indent="-285750" algn="just">
              <a:buFont typeface="Arial" panose="020B0604020202020204" pitchFamily="34" charset="0"/>
              <a:buChar char="•"/>
            </a:pPr>
            <a:endParaRPr lang="tr-TR" sz="2000" b="1" dirty="0">
              <a:ln/>
              <a:solidFill>
                <a:schemeClr val="accent3"/>
              </a:solidFill>
            </a:endParaRPr>
          </a:p>
          <a:p>
            <a:pPr marL="285750" indent="-285750" algn="just">
              <a:buFont typeface="Arial" panose="020B0604020202020204" pitchFamily="34" charset="0"/>
              <a:buChar char="•"/>
            </a:pPr>
            <a:r>
              <a:rPr lang="tr-TR" sz="2000" b="1" dirty="0">
                <a:ln/>
                <a:solidFill>
                  <a:schemeClr val="accent3"/>
                </a:solidFill>
              </a:rPr>
              <a:t>PMBOK®(Proje Yönetimi Bilgi Birikimi Kılavuzu) yerelleştirilmesi ve PMP®(Proje Yönetim Profesyoneli) Sertifikası Sınavının Türkçe desteği ile sunulması çalışmalarını yapan PMI TR, ülkemizdeki yetkin ve yetişmiş Proje Yöneticilerinin artması için gayret göstermektedir. </a:t>
            </a:r>
          </a:p>
        </p:txBody>
      </p:sp>
      <p:sp>
        <p:nvSpPr>
          <p:cNvPr id="9" name="Metin kutusu 8"/>
          <p:cNvSpPr txBox="1"/>
          <p:nvPr/>
        </p:nvSpPr>
        <p:spPr>
          <a:xfrm>
            <a:off x="3253130" y="6025435"/>
            <a:ext cx="2436116" cy="369332"/>
          </a:xfrm>
          <a:prstGeom prst="rect">
            <a:avLst/>
          </a:prstGeom>
          <a:noFill/>
        </p:spPr>
        <p:txBody>
          <a:bodyPr wrap="none" rtlCol="0">
            <a:spAutoFit/>
          </a:bodyPr>
          <a:lstStyle/>
          <a:p>
            <a:r>
              <a:rPr lang="tr-TR" dirty="0" smtClean="0">
                <a:hlinkClick r:id="rId3"/>
              </a:rPr>
              <a:t>http://www.pmi.org.tr/</a:t>
            </a:r>
            <a:r>
              <a:rPr lang="tr-TR" dirty="0" smtClean="0"/>
              <a:t> </a:t>
            </a:r>
            <a:endParaRPr lang="tr-TR" dirty="0"/>
          </a:p>
        </p:txBody>
      </p:sp>
      <p:sp>
        <p:nvSpPr>
          <p:cNvPr id="10" name="10-Noktalı Yıldız 9"/>
          <p:cNvSpPr/>
          <p:nvPr/>
        </p:nvSpPr>
        <p:spPr>
          <a:xfrm rot="20078069">
            <a:off x="163585" y="202204"/>
            <a:ext cx="2200344" cy="1901605"/>
          </a:xfrm>
          <a:prstGeom prst="star10">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r-TR" sz="2400" dirty="0" smtClean="0">
                <a:solidFill>
                  <a:schemeClr val="tx1"/>
                </a:solidFill>
              </a:rPr>
              <a:t>Nisan 2016 itibariyle </a:t>
            </a:r>
            <a:r>
              <a:rPr lang="tr-TR" sz="2800" b="1" dirty="0" smtClean="0">
                <a:solidFill>
                  <a:schemeClr val="tx1"/>
                </a:solidFill>
              </a:rPr>
              <a:t>650</a:t>
            </a:r>
            <a:r>
              <a:rPr lang="tr-TR" sz="2400" dirty="0" smtClean="0">
                <a:solidFill>
                  <a:schemeClr val="tx1"/>
                </a:solidFill>
              </a:rPr>
              <a:t>’den Fazla Üye</a:t>
            </a:r>
            <a:endParaRPr lang="tr-TR" sz="2400" dirty="0">
              <a:solidFill>
                <a:schemeClr val="tx1"/>
              </a:solidFill>
            </a:endParaRPr>
          </a:p>
        </p:txBody>
      </p:sp>
      <p:sp>
        <p:nvSpPr>
          <p:cNvPr id="8" name="Title 55"/>
          <p:cNvSpPr>
            <a:spLocks noGrp="1"/>
          </p:cNvSpPr>
          <p:nvPr>
            <p:ph type="title"/>
          </p:nvPr>
        </p:nvSpPr>
        <p:spPr>
          <a:xfrm>
            <a:off x="8610600" y="260648"/>
            <a:ext cx="533400" cy="6477000"/>
          </a:xfrm>
        </p:spPr>
        <p:txBody>
          <a:bodyPr>
            <a:normAutofit fontScale="90000"/>
          </a:bodyPr>
          <a:lstStyle/>
          <a:p>
            <a:r>
              <a:rPr lang="tr-TR" dirty="0"/>
              <a:t>7</a:t>
            </a:r>
            <a:r>
              <a:rPr lang="tr-TR" dirty="0" smtClean="0"/>
              <a:t> </a:t>
            </a:r>
            <a:r>
              <a:rPr lang="tr-TR" dirty="0" smtClean="0"/>
              <a:t>mayıs </a:t>
            </a:r>
            <a:r>
              <a:rPr lang="tr-TR" dirty="0" smtClean="0"/>
              <a:t>KARA</a:t>
            </a:r>
            <a:r>
              <a:rPr lang="tr-TR" dirty="0" smtClean="0"/>
              <a:t>DENİZ TEKNİK üniversitesi-PROJE </a:t>
            </a:r>
            <a:r>
              <a:rPr lang="tr-TR" dirty="0" smtClean="0"/>
              <a:t>YÖNETİMİ</a:t>
            </a:r>
            <a:endParaRPr lang="tr-TR" dirty="0"/>
          </a:p>
        </p:txBody>
      </p:sp>
    </p:spTree>
    <p:extLst>
      <p:ext uri="{BB962C8B-B14F-4D97-AF65-F5344CB8AC3E}">
        <p14:creationId xmlns:p14="http://schemas.microsoft.com/office/powerpoint/2010/main" val="413241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smtClean="0">
                <a:latin typeface="+mj-lt"/>
              </a:rPr>
              <a:t>Üyelerimizin Türkiye’deki Dağılımı</a:t>
            </a:r>
            <a:endParaRPr lang="tr-TR" dirty="0">
              <a:latin typeface="+mj-lt"/>
            </a:endParaRPr>
          </a:p>
        </p:txBody>
      </p:sp>
      <p:pic>
        <p:nvPicPr>
          <p:cNvPr id="14" name="Picture 2"/>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534521" y="1744569"/>
            <a:ext cx="807720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552107" y="2112894"/>
            <a:ext cx="736099"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İstanbul(348)</a:t>
            </a:r>
            <a:endParaRPr lang="tr-TR" sz="800" dirty="0"/>
          </a:p>
        </p:txBody>
      </p:sp>
      <p:sp>
        <p:nvSpPr>
          <p:cNvPr id="16" name="TextBox 15"/>
          <p:cNvSpPr txBox="1"/>
          <p:nvPr/>
        </p:nvSpPr>
        <p:spPr>
          <a:xfrm>
            <a:off x="2075410" y="2329498"/>
            <a:ext cx="647934"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Kocaeli(24)</a:t>
            </a:r>
            <a:endParaRPr lang="tr-TR" sz="800" dirty="0"/>
          </a:p>
        </p:txBody>
      </p:sp>
      <p:sp>
        <p:nvSpPr>
          <p:cNvPr id="17" name="TextBox 16"/>
          <p:cNvSpPr txBox="1"/>
          <p:nvPr/>
        </p:nvSpPr>
        <p:spPr>
          <a:xfrm>
            <a:off x="760019" y="2364086"/>
            <a:ext cx="655949"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Tekirdağ(1)</a:t>
            </a:r>
            <a:endParaRPr lang="tr-TR" sz="800" dirty="0"/>
          </a:p>
        </p:txBody>
      </p:sp>
      <p:sp>
        <p:nvSpPr>
          <p:cNvPr id="18" name="TextBox 17"/>
          <p:cNvSpPr txBox="1"/>
          <p:nvPr/>
        </p:nvSpPr>
        <p:spPr>
          <a:xfrm>
            <a:off x="2915396" y="2148642"/>
            <a:ext cx="731290"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Zonguldak(2)</a:t>
            </a:r>
            <a:endParaRPr lang="tr-TR" sz="800" dirty="0"/>
          </a:p>
        </p:txBody>
      </p:sp>
      <p:sp>
        <p:nvSpPr>
          <p:cNvPr id="19" name="TextBox 18"/>
          <p:cNvSpPr txBox="1"/>
          <p:nvPr/>
        </p:nvSpPr>
        <p:spPr>
          <a:xfrm>
            <a:off x="4288411" y="1824862"/>
            <a:ext cx="530915"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Sinop(1)</a:t>
            </a:r>
            <a:endParaRPr lang="tr-TR" sz="800" dirty="0"/>
          </a:p>
        </p:txBody>
      </p:sp>
      <p:sp>
        <p:nvSpPr>
          <p:cNvPr id="20" name="TextBox 19"/>
          <p:cNvSpPr txBox="1"/>
          <p:nvPr/>
        </p:nvSpPr>
        <p:spPr>
          <a:xfrm>
            <a:off x="5512547" y="2364086"/>
            <a:ext cx="508473"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Ordu(1)</a:t>
            </a:r>
            <a:endParaRPr lang="tr-TR" sz="800" dirty="0"/>
          </a:p>
        </p:txBody>
      </p:sp>
      <p:sp>
        <p:nvSpPr>
          <p:cNvPr id="21" name="TextBox 20"/>
          <p:cNvSpPr txBox="1"/>
          <p:nvPr/>
        </p:nvSpPr>
        <p:spPr>
          <a:xfrm>
            <a:off x="1712773" y="2976990"/>
            <a:ext cx="532518"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Bursa(4)</a:t>
            </a:r>
            <a:endParaRPr lang="tr-TR" sz="800" dirty="0"/>
          </a:p>
        </p:txBody>
      </p:sp>
      <p:sp>
        <p:nvSpPr>
          <p:cNvPr id="22" name="TextBox 21"/>
          <p:cNvSpPr txBox="1"/>
          <p:nvPr/>
        </p:nvSpPr>
        <p:spPr>
          <a:xfrm>
            <a:off x="2416203" y="3409618"/>
            <a:ext cx="662361"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Eskişehir(4)</a:t>
            </a:r>
            <a:endParaRPr lang="tr-TR" sz="800" dirty="0"/>
          </a:p>
        </p:txBody>
      </p:sp>
      <p:sp>
        <p:nvSpPr>
          <p:cNvPr id="23" name="TextBox 22"/>
          <p:cNvSpPr txBox="1"/>
          <p:nvPr/>
        </p:nvSpPr>
        <p:spPr>
          <a:xfrm>
            <a:off x="3230964" y="2960022"/>
            <a:ext cx="694421"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Ankara(172)</a:t>
            </a:r>
            <a:endParaRPr lang="tr-TR" sz="800" dirty="0"/>
          </a:p>
        </p:txBody>
      </p:sp>
      <p:sp>
        <p:nvSpPr>
          <p:cNvPr id="24" name="TextBox 23"/>
          <p:cNvSpPr txBox="1"/>
          <p:nvPr/>
        </p:nvSpPr>
        <p:spPr>
          <a:xfrm>
            <a:off x="4287224" y="2895618"/>
            <a:ext cx="577402"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Çorum(1)</a:t>
            </a:r>
            <a:endParaRPr lang="tr-TR" sz="800" dirty="0"/>
          </a:p>
        </p:txBody>
      </p:sp>
      <p:sp>
        <p:nvSpPr>
          <p:cNvPr id="25" name="TextBox 24"/>
          <p:cNvSpPr txBox="1"/>
          <p:nvPr/>
        </p:nvSpPr>
        <p:spPr>
          <a:xfrm>
            <a:off x="4675722" y="3697070"/>
            <a:ext cx="596638"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Kayseri(2)</a:t>
            </a:r>
            <a:endParaRPr lang="tr-TR" sz="800" dirty="0"/>
          </a:p>
        </p:txBody>
      </p:sp>
      <p:sp>
        <p:nvSpPr>
          <p:cNvPr id="26" name="TextBox 25"/>
          <p:cNvSpPr txBox="1"/>
          <p:nvPr/>
        </p:nvSpPr>
        <p:spPr>
          <a:xfrm>
            <a:off x="4506865" y="4273134"/>
            <a:ext cx="564578"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Adana(2)</a:t>
            </a:r>
            <a:endParaRPr lang="tr-TR" sz="800" dirty="0"/>
          </a:p>
        </p:txBody>
      </p:sp>
      <p:sp>
        <p:nvSpPr>
          <p:cNvPr id="27" name="TextBox 26"/>
          <p:cNvSpPr txBox="1"/>
          <p:nvPr/>
        </p:nvSpPr>
        <p:spPr>
          <a:xfrm>
            <a:off x="4819326" y="5065222"/>
            <a:ext cx="540533"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Hatay(1)</a:t>
            </a:r>
            <a:endParaRPr lang="tr-TR" sz="800" dirty="0"/>
          </a:p>
        </p:txBody>
      </p:sp>
      <p:sp>
        <p:nvSpPr>
          <p:cNvPr id="28" name="TextBox 27"/>
          <p:cNvSpPr txBox="1"/>
          <p:nvPr/>
        </p:nvSpPr>
        <p:spPr>
          <a:xfrm>
            <a:off x="3596947" y="5641286"/>
            <a:ext cx="527709"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Kıbrıs(4)</a:t>
            </a:r>
            <a:endParaRPr lang="tr-TR" sz="800" dirty="0"/>
          </a:p>
        </p:txBody>
      </p:sp>
      <p:sp>
        <p:nvSpPr>
          <p:cNvPr id="29" name="TextBox 28"/>
          <p:cNvSpPr txBox="1"/>
          <p:nvPr/>
        </p:nvSpPr>
        <p:spPr>
          <a:xfrm>
            <a:off x="5359859" y="4705182"/>
            <a:ext cx="718466"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Gaziantep(1)</a:t>
            </a:r>
            <a:endParaRPr lang="tr-TR" sz="800" dirty="0"/>
          </a:p>
        </p:txBody>
      </p:sp>
      <p:sp>
        <p:nvSpPr>
          <p:cNvPr id="30" name="TextBox 29"/>
          <p:cNvSpPr txBox="1"/>
          <p:nvPr/>
        </p:nvSpPr>
        <p:spPr>
          <a:xfrm>
            <a:off x="6078325" y="3278786"/>
            <a:ext cx="647934"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smtClean="0"/>
              <a:t>Erzincan(2)</a:t>
            </a:r>
            <a:endParaRPr lang="tr-TR" sz="800" dirty="0"/>
          </a:p>
        </p:txBody>
      </p:sp>
      <p:sp>
        <p:nvSpPr>
          <p:cNvPr id="31" name="TextBox 30"/>
          <p:cNvSpPr txBox="1"/>
          <p:nvPr/>
        </p:nvSpPr>
        <p:spPr>
          <a:xfrm>
            <a:off x="781123" y="4043372"/>
            <a:ext cx="554960"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İzmir(15)</a:t>
            </a:r>
            <a:endParaRPr lang="tr-TR" sz="800" dirty="0"/>
          </a:p>
        </p:txBody>
      </p:sp>
      <p:sp>
        <p:nvSpPr>
          <p:cNvPr id="32" name="TextBox 31"/>
          <p:cNvSpPr txBox="1"/>
          <p:nvPr/>
        </p:nvSpPr>
        <p:spPr>
          <a:xfrm>
            <a:off x="1336083" y="3409038"/>
            <a:ext cx="603050"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Manisa(1)</a:t>
            </a:r>
            <a:endParaRPr lang="tr-TR" sz="800" dirty="0"/>
          </a:p>
        </p:txBody>
      </p:sp>
      <p:sp>
        <p:nvSpPr>
          <p:cNvPr id="33" name="TextBox 32"/>
          <p:cNvSpPr txBox="1"/>
          <p:nvPr/>
        </p:nvSpPr>
        <p:spPr>
          <a:xfrm>
            <a:off x="2029177" y="3841666"/>
            <a:ext cx="498855" cy="21544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sz="800" dirty="0" smtClean="0"/>
              <a:t>Uşak(1)</a:t>
            </a:r>
            <a:endParaRPr lang="tr-TR" sz="800" dirty="0"/>
          </a:p>
        </p:txBody>
      </p:sp>
      <p:graphicFrame>
        <p:nvGraphicFramePr>
          <p:cNvPr id="3" name="Diagram 2"/>
          <p:cNvGraphicFramePr/>
          <p:nvPr>
            <p:extLst/>
          </p:nvPr>
        </p:nvGraphicFramePr>
        <p:xfrm>
          <a:off x="6413082" y="4745523"/>
          <a:ext cx="1910647" cy="1382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74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500"/>
                                        <p:tgtEl>
                                          <p:spTgt spid="14"/>
                                        </p:tgtEl>
                                      </p:cBhvr>
                                    </p:animEffect>
                                  </p:childTnLst>
                                </p:cTn>
                              </p:par>
                            </p:childTnLst>
                          </p:cTn>
                        </p:par>
                        <p:par>
                          <p:cTn id="8" fill="hold">
                            <p:stCondLst>
                              <p:cond delay="1500"/>
                            </p:stCondLst>
                            <p:childTnLst>
                              <p:par>
                                <p:cTn id="9" presetID="45"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anim calcmode="lin" valueType="num">
                                      <p:cBhvr>
                                        <p:cTn id="12" dur="2000" fill="hold"/>
                                        <p:tgtEl>
                                          <p:spTgt spid="13"/>
                                        </p:tgtEl>
                                        <p:attrNameLst>
                                          <p:attrName>ppt_w</p:attrName>
                                        </p:attrNameLst>
                                      </p:cBhvr>
                                      <p:tavLst>
                                        <p:tav tm="0" fmla="#ppt_w*sin(2.5*pi*$)">
                                          <p:val>
                                            <p:fltVal val="0"/>
                                          </p:val>
                                        </p:tav>
                                        <p:tav tm="100000">
                                          <p:val>
                                            <p:fltVal val="1"/>
                                          </p:val>
                                        </p:tav>
                                      </p:tavLst>
                                    </p:anim>
                                    <p:anim calcmode="lin" valueType="num">
                                      <p:cBhvr>
                                        <p:cTn id="13" dur="2000" fill="hold"/>
                                        <p:tgtEl>
                                          <p:spTgt spid="13"/>
                                        </p:tgtEl>
                                        <p:attrNameLst>
                                          <p:attrName>ppt_h</p:attrName>
                                        </p:attrNameLst>
                                      </p:cBhvr>
                                      <p:tavLst>
                                        <p:tav tm="0">
                                          <p:val>
                                            <p:strVal val="#ppt_h"/>
                                          </p:val>
                                        </p:tav>
                                        <p:tav tm="100000">
                                          <p:val>
                                            <p:strVal val="#ppt_h"/>
                                          </p:val>
                                        </p:tav>
                                      </p:tavLst>
                                    </p:anim>
                                  </p:childTnLst>
                                </p:cTn>
                              </p:par>
                              <p:par>
                                <p:cTn id="14" presetID="45"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anim calcmode="lin" valueType="num">
                                      <p:cBhvr>
                                        <p:cTn id="17" dur="2000" fill="hold"/>
                                        <p:tgtEl>
                                          <p:spTgt spid="16"/>
                                        </p:tgtEl>
                                        <p:attrNameLst>
                                          <p:attrName>ppt_w</p:attrName>
                                        </p:attrNameLst>
                                      </p:cBhvr>
                                      <p:tavLst>
                                        <p:tav tm="0" fmla="#ppt_w*sin(2.5*pi*$)">
                                          <p:val>
                                            <p:fltVal val="0"/>
                                          </p:val>
                                        </p:tav>
                                        <p:tav tm="100000">
                                          <p:val>
                                            <p:fltVal val="1"/>
                                          </p:val>
                                        </p:tav>
                                      </p:tavLst>
                                    </p:anim>
                                    <p:anim calcmode="lin" valueType="num">
                                      <p:cBhvr>
                                        <p:cTn id="18" dur="2000" fill="hold"/>
                                        <p:tgtEl>
                                          <p:spTgt spid="16"/>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000"/>
                                        <p:tgtEl>
                                          <p:spTgt spid="17"/>
                                        </p:tgtEl>
                                      </p:cBhvr>
                                    </p:animEffect>
                                    <p:anim calcmode="lin" valueType="num">
                                      <p:cBhvr>
                                        <p:cTn id="22" dur="2000" fill="hold"/>
                                        <p:tgtEl>
                                          <p:spTgt spid="17"/>
                                        </p:tgtEl>
                                        <p:attrNameLst>
                                          <p:attrName>ppt_w</p:attrName>
                                        </p:attrNameLst>
                                      </p:cBhvr>
                                      <p:tavLst>
                                        <p:tav tm="0" fmla="#ppt_w*sin(2.5*pi*$)">
                                          <p:val>
                                            <p:fltVal val="0"/>
                                          </p:val>
                                        </p:tav>
                                        <p:tav tm="100000">
                                          <p:val>
                                            <p:fltVal val="1"/>
                                          </p:val>
                                        </p:tav>
                                      </p:tavLst>
                                    </p:anim>
                                    <p:anim calcmode="lin" valueType="num">
                                      <p:cBhvr>
                                        <p:cTn id="23" dur="2000" fill="hold"/>
                                        <p:tgtEl>
                                          <p:spTgt spid="17"/>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000"/>
                                        <p:tgtEl>
                                          <p:spTgt spid="18"/>
                                        </p:tgtEl>
                                      </p:cBhvr>
                                    </p:animEffect>
                                    <p:anim calcmode="lin" valueType="num">
                                      <p:cBhvr>
                                        <p:cTn id="27" dur="2000" fill="hold"/>
                                        <p:tgtEl>
                                          <p:spTgt spid="18"/>
                                        </p:tgtEl>
                                        <p:attrNameLst>
                                          <p:attrName>ppt_w</p:attrName>
                                        </p:attrNameLst>
                                      </p:cBhvr>
                                      <p:tavLst>
                                        <p:tav tm="0" fmla="#ppt_w*sin(2.5*pi*$)">
                                          <p:val>
                                            <p:fltVal val="0"/>
                                          </p:val>
                                        </p:tav>
                                        <p:tav tm="100000">
                                          <p:val>
                                            <p:fltVal val="1"/>
                                          </p:val>
                                        </p:tav>
                                      </p:tavLst>
                                    </p:anim>
                                    <p:anim calcmode="lin" valueType="num">
                                      <p:cBhvr>
                                        <p:cTn id="28" dur="2000" fill="hold"/>
                                        <p:tgtEl>
                                          <p:spTgt spid="18"/>
                                        </p:tgtEl>
                                        <p:attrNameLst>
                                          <p:attrName>ppt_h</p:attrName>
                                        </p:attrNameLst>
                                      </p:cBhvr>
                                      <p:tavLst>
                                        <p:tav tm="0">
                                          <p:val>
                                            <p:strVal val="#ppt_h"/>
                                          </p:val>
                                        </p:tav>
                                        <p:tav tm="100000">
                                          <p:val>
                                            <p:strVal val="#ppt_h"/>
                                          </p:val>
                                        </p:tav>
                                      </p:tavLst>
                                    </p:anim>
                                  </p:childTnLst>
                                </p:cTn>
                              </p:par>
                              <p:par>
                                <p:cTn id="29" presetID="45"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2000"/>
                                        <p:tgtEl>
                                          <p:spTgt spid="19"/>
                                        </p:tgtEl>
                                      </p:cBhvr>
                                    </p:animEffect>
                                    <p:anim calcmode="lin" valueType="num">
                                      <p:cBhvr>
                                        <p:cTn id="32" dur="2000" fill="hold"/>
                                        <p:tgtEl>
                                          <p:spTgt spid="19"/>
                                        </p:tgtEl>
                                        <p:attrNameLst>
                                          <p:attrName>ppt_w</p:attrName>
                                        </p:attrNameLst>
                                      </p:cBhvr>
                                      <p:tavLst>
                                        <p:tav tm="0" fmla="#ppt_w*sin(2.5*pi*$)">
                                          <p:val>
                                            <p:fltVal val="0"/>
                                          </p:val>
                                        </p:tav>
                                        <p:tav tm="100000">
                                          <p:val>
                                            <p:fltVal val="1"/>
                                          </p:val>
                                        </p:tav>
                                      </p:tavLst>
                                    </p:anim>
                                    <p:anim calcmode="lin" valueType="num">
                                      <p:cBhvr>
                                        <p:cTn id="33" dur="2000" fill="hold"/>
                                        <p:tgtEl>
                                          <p:spTgt spid="19"/>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000"/>
                                        <p:tgtEl>
                                          <p:spTgt spid="20"/>
                                        </p:tgtEl>
                                      </p:cBhvr>
                                    </p:animEffect>
                                    <p:anim calcmode="lin" valueType="num">
                                      <p:cBhvr>
                                        <p:cTn id="37" dur="2000" fill="hold"/>
                                        <p:tgtEl>
                                          <p:spTgt spid="20"/>
                                        </p:tgtEl>
                                        <p:attrNameLst>
                                          <p:attrName>ppt_w</p:attrName>
                                        </p:attrNameLst>
                                      </p:cBhvr>
                                      <p:tavLst>
                                        <p:tav tm="0" fmla="#ppt_w*sin(2.5*pi*$)">
                                          <p:val>
                                            <p:fltVal val="0"/>
                                          </p:val>
                                        </p:tav>
                                        <p:tav tm="100000">
                                          <p:val>
                                            <p:fltVal val="1"/>
                                          </p:val>
                                        </p:tav>
                                      </p:tavLst>
                                    </p:anim>
                                    <p:anim calcmode="lin" valueType="num">
                                      <p:cBhvr>
                                        <p:cTn id="38" dur="2000" fill="hold"/>
                                        <p:tgtEl>
                                          <p:spTgt spid="20"/>
                                        </p:tgtEl>
                                        <p:attrNameLst>
                                          <p:attrName>ppt_h</p:attrName>
                                        </p:attrNameLst>
                                      </p:cBhvr>
                                      <p:tavLst>
                                        <p:tav tm="0">
                                          <p:val>
                                            <p:strVal val="#ppt_h"/>
                                          </p:val>
                                        </p:tav>
                                        <p:tav tm="100000">
                                          <p:val>
                                            <p:strVal val="#ppt_h"/>
                                          </p:val>
                                        </p:tav>
                                      </p:tavLst>
                                    </p:anim>
                                  </p:childTnLst>
                                </p:cTn>
                              </p:par>
                              <p:par>
                                <p:cTn id="39" presetID="45"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2000"/>
                                        <p:tgtEl>
                                          <p:spTgt spid="21"/>
                                        </p:tgtEl>
                                      </p:cBhvr>
                                    </p:animEffect>
                                    <p:anim calcmode="lin" valueType="num">
                                      <p:cBhvr>
                                        <p:cTn id="42" dur="2000" fill="hold"/>
                                        <p:tgtEl>
                                          <p:spTgt spid="21"/>
                                        </p:tgtEl>
                                        <p:attrNameLst>
                                          <p:attrName>ppt_w</p:attrName>
                                        </p:attrNameLst>
                                      </p:cBhvr>
                                      <p:tavLst>
                                        <p:tav tm="0" fmla="#ppt_w*sin(2.5*pi*$)">
                                          <p:val>
                                            <p:fltVal val="0"/>
                                          </p:val>
                                        </p:tav>
                                        <p:tav tm="100000">
                                          <p:val>
                                            <p:fltVal val="1"/>
                                          </p:val>
                                        </p:tav>
                                      </p:tavLst>
                                    </p:anim>
                                    <p:anim calcmode="lin" valueType="num">
                                      <p:cBhvr>
                                        <p:cTn id="43" dur="2000" fill="hold"/>
                                        <p:tgtEl>
                                          <p:spTgt spid="21"/>
                                        </p:tgtEl>
                                        <p:attrNameLst>
                                          <p:attrName>ppt_h</p:attrName>
                                        </p:attrNameLst>
                                      </p:cBhvr>
                                      <p:tavLst>
                                        <p:tav tm="0">
                                          <p:val>
                                            <p:strVal val="#ppt_h"/>
                                          </p:val>
                                        </p:tav>
                                        <p:tav tm="100000">
                                          <p:val>
                                            <p:strVal val="#ppt_h"/>
                                          </p:val>
                                        </p:tav>
                                      </p:tavLst>
                                    </p:anim>
                                  </p:childTnLst>
                                </p:cTn>
                              </p:par>
                              <p:par>
                                <p:cTn id="44" presetID="45"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anim calcmode="lin" valueType="num">
                                      <p:cBhvr>
                                        <p:cTn id="47" dur="2000" fill="hold"/>
                                        <p:tgtEl>
                                          <p:spTgt spid="22"/>
                                        </p:tgtEl>
                                        <p:attrNameLst>
                                          <p:attrName>ppt_w</p:attrName>
                                        </p:attrNameLst>
                                      </p:cBhvr>
                                      <p:tavLst>
                                        <p:tav tm="0" fmla="#ppt_w*sin(2.5*pi*$)">
                                          <p:val>
                                            <p:fltVal val="0"/>
                                          </p:val>
                                        </p:tav>
                                        <p:tav tm="100000">
                                          <p:val>
                                            <p:fltVal val="1"/>
                                          </p:val>
                                        </p:tav>
                                      </p:tavLst>
                                    </p:anim>
                                    <p:anim calcmode="lin" valueType="num">
                                      <p:cBhvr>
                                        <p:cTn id="48" dur="2000" fill="hold"/>
                                        <p:tgtEl>
                                          <p:spTgt spid="22"/>
                                        </p:tgtEl>
                                        <p:attrNameLst>
                                          <p:attrName>ppt_h</p:attrName>
                                        </p:attrNameLst>
                                      </p:cBhvr>
                                      <p:tavLst>
                                        <p:tav tm="0">
                                          <p:val>
                                            <p:strVal val="#ppt_h"/>
                                          </p:val>
                                        </p:tav>
                                        <p:tav tm="100000">
                                          <p:val>
                                            <p:strVal val="#ppt_h"/>
                                          </p:val>
                                        </p:tav>
                                      </p:tavLst>
                                    </p:anim>
                                  </p:childTnLst>
                                </p:cTn>
                              </p:par>
                              <p:par>
                                <p:cTn id="49" presetID="45"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0"/>
                                        <p:tgtEl>
                                          <p:spTgt spid="23"/>
                                        </p:tgtEl>
                                      </p:cBhvr>
                                    </p:animEffect>
                                    <p:anim calcmode="lin" valueType="num">
                                      <p:cBhvr>
                                        <p:cTn id="52" dur="2000" fill="hold"/>
                                        <p:tgtEl>
                                          <p:spTgt spid="23"/>
                                        </p:tgtEl>
                                        <p:attrNameLst>
                                          <p:attrName>ppt_w</p:attrName>
                                        </p:attrNameLst>
                                      </p:cBhvr>
                                      <p:tavLst>
                                        <p:tav tm="0" fmla="#ppt_w*sin(2.5*pi*$)">
                                          <p:val>
                                            <p:fltVal val="0"/>
                                          </p:val>
                                        </p:tav>
                                        <p:tav tm="100000">
                                          <p:val>
                                            <p:fltVal val="1"/>
                                          </p:val>
                                        </p:tav>
                                      </p:tavLst>
                                    </p:anim>
                                    <p:anim calcmode="lin" valueType="num">
                                      <p:cBhvr>
                                        <p:cTn id="53" dur="2000" fill="hold"/>
                                        <p:tgtEl>
                                          <p:spTgt spid="23"/>
                                        </p:tgtEl>
                                        <p:attrNameLst>
                                          <p:attrName>ppt_h</p:attrName>
                                        </p:attrNameLst>
                                      </p:cBhvr>
                                      <p:tavLst>
                                        <p:tav tm="0">
                                          <p:val>
                                            <p:strVal val="#ppt_h"/>
                                          </p:val>
                                        </p:tav>
                                        <p:tav tm="100000">
                                          <p:val>
                                            <p:strVal val="#ppt_h"/>
                                          </p:val>
                                        </p:tav>
                                      </p:tavLst>
                                    </p:anim>
                                  </p:childTnLst>
                                </p:cTn>
                              </p:par>
                              <p:par>
                                <p:cTn id="54" presetID="45"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2000"/>
                                        <p:tgtEl>
                                          <p:spTgt spid="24"/>
                                        </p:tgtEl>
                                      </p:cBhvr>
                                    </p:animEffect>
                                    <p:anim calcmode="lin" valueType="num">
                                      <p:cBhvr>
                                        <p:cTn id="57" dur="2000" fill="hold"/>
                                        <p:tgtEl>
                                          <p:spTgt spid="24"/>
                                        </p:tgtEl>
                                        <p:attrNameLst>
                                          <p:attrName>ppt_w</p:attrName>
                                        </p:attrNameLst>
                                      </p:cBhvr>
                                      <p:tavLst>
                                        <p:tav tm="0" fmla="#ppt_w*sin(2.5*pi*$)">
                                          <p:val>
                                            <p:fltVal val="0"/>
                                          </p:val>
                                        </p:tav>
                                        <p:tav tm="100000">
                                          <p:val>
                                            <p:fltVal val="1"/>
                                          </p:val>
                                        </p:tav>
                                      </p:tavLst>
                                    </p:anim>
                                    <p:anim calcmode="lin" valueType="num">
                                      <p:cBhvr>
                                        <p:cTn id="58" dur="2000" fill="hold"/>
                                        <p:tgtEl>
                                          <p:spTgt spid="24"/>
                                        </p:tgtEl>
                                        <p:attrNameLst>
                                          <p:attrName>ppt_h</p:attrName>
                                        </p:attrNameLst>
                                      </p:cBhvr>
                                      <p:tavLst>
                                        <p:tav tm="0">
                                          <p:val>
                                            <p:strVal val="#ppt_h"/>
                                          </p:val>
                                        </p:tav>
                                        <p:tav tm="100000">
                                          <p:val>
                                            <p:strVal val="#ppt_h"/>
                                          </p:val>
                                        </p:tav>
                                      </p:tavLst>
                                    </p:anim>
                                  </p:childTnLst>
                                </p:cTn>
                              </p:par>
                              <p:par>
                                <p:cTn id="59" presetID="45"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000"/>
                                        <p:tgtEl>
                                          <p:spTgt spid="25"/>
                                        </p:tgtEl>
                                      </p:cBhvr>
                                    </p:animEffect>
                                    <p:anim calcmode="lin" valueType="num">
                                      <p:cBhvr>
                                        <p:cTn id="62" dur="2000" fill="hold"/>
                                        <p:tgtEl>
                                          <p:spTgt spid="25"/>
                                        </p:tgtEl>
                                        <p:attrNameLst>
                                          <p:attrName>ppt_w</p:attrName>
                                        </p:attrNameLst>
                                      </p:cBhvr>
                                      <p:tavLst>
                                        <p:tav tm="0" fmla="#ppt_w*sin(2.5*pi*$)">
                                          <p:val>
                                            <p:fltVal val="0"/>
                                          </p:val>
                                        </p:tav>
                                        <p:tav tm="100000">
                                          <p:val>
                                            <p:fltVal val="1"/>
                                          </p:val>
                                        </p:tav>
                                      </p:tavLst>
                                    </p:anim>
                                    <p:anim calcmode="lin" valueType="num">
                                      <p:cBhvr>
                                        <p:cTn id="63" dur="2000" fill="hold"/>
                                        <p:tgtEl>
                                          <p:spTgt spid="25"/>
                                        </p:tgtEl>
                                        <p:attrNameLst>
                                          <p:attrName>ppt_h</p:attrName>
                                        </p:attrNameLst>
                                      </p:cBhvr>
                                      <p:tavLst>
                                        <p:tav tm="0">
                                          <p:val>
                                            <p:strVal val="#ppt_h"/>
                                          </p:val>
                                        </p:tav>
                                        <p:tav tm="100000">
                                          <p:val>
                                            <p:strVal val="#ppt_h"/>
                                          </p:val>
                                        </p:tav>
                                      </p:tavLst>
                                    </p:anim>
                                  </p:childTnLst>
                                </p:cTn>
                              </p:par>
                              <p:par>
                                <p:cTn id="64" presetID="45"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2000"/>
                                        <p:tgtEl>
                                          <p:spTgt spid="26"/>
                                        </p:tgtEl>
                                      </p:cBhvr>
                                    </p:animEffect>
                                    <p:anim calcmode="lin" valueType="num">
                                      <p:cBhvr>
                                        <p:cTn id="67" dur="2000" fill="hold"/>
                                        <p:tgtEl>
                                          <p:spTgt spid="26"/>
                                        </p:tgtEl>
                                        <p:attrNameLst>
                                          <p:attrName>ppt_w</p:attrName>
                                        </p:attrNameLst>
                                      </p:cBhvr>
                                      <p:tavLst>
                                        <p:tav tm="0" fmla="#ppt_w*sin(2.5*pi*$)">
                                          <p:val>
                                            <p:fltVal val="0"/>
                                          </p:val>
                                        </p:tav>
                                        <p:tav tm="100000">
                                          <p:val>
                                            <p:fltVal val="1"/>
                                          </p:val>
                                        </p:tav>
                                      </p:tavLst>
                                    </p:anim>
                                    <p:anim calcmode="lin" valueType="num">
                                      <p:cBhvr>
                                        <p:cTn id="68" dur="2000" fill="hold"/>
                                        <p:tgtEl>
                                          <p:spTgt spid="26"/>
                                        </p:tgtEl>
                                        <p:attrNameLst>
                                          <p:attrName>ppt_h</p:attrName>
                                        </p:attrNameLst>
                                      </p:cBhvr>
                                      <p:tavLst>
                                        <p:tav tm="0">
                                          <p:val>
                                            <p:strVal val="#ppt_h"/>
                                          </p:val>
                                        </p:tav>
                                        <p:tav tm="100000">
                                          <p:val>
                                            <p:strVal val="#ppt_h"/>
                                          </p:val>
                                        </p:tav>
                                      </p:tavLst>
                                    </p:anim>
                                  </p:childTnLst>
                                </p:cTn>
                              </p:par>
                              <p:par>
                                <p:cTn id="69" presetID="45"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2000"/>
                                        <p:tgtEl>
                                          <p:spTgt spid="27"/>
                                        </p:tgtEl>
                                      </p:cBhvr>
                                    </p:animEffect>
                                    <p:anim calcmode="lin" valueType="num">
                                      <p:cBhvr>
                                        <p:cTn id="72" dur="2000" fill="hold"/>
                                        <p:tgtEl>
                                          <p:spTgt spid="27"/>
                                        </p:tgtEl>
                                        <p:attrNameLst>
                                          <p:attrName>ppt_w</p:attrName>
                                        </p:attrNameLst>
                                      </p:cBhvr>
                                      <p:tavLst>
                                        <p:tav tm="0" fmla="#ppt_w*sin(2.5*pi*$)">
                                          <p:val>
                                            <p:fltVal val="0"/>
                                          </p:val>
                                        </p:tav>
                                        <p:tav tm="100000">
                                          <p:val>
                                            <p:fltVal val="1"/>
                                          </p:val>
                                        </p:tav>
                                      </p:tavLst>
                                    </p:anim>
                                    <p:anim calcmode="lin" valueType="num">
                                      <p:cBhvr>
                                        <p:cTn id="73" dur="2000" fill="hold"/>
                                        <p:tgtEl>
                                          <p:spTgt spid="27"/>
                                        </p:tgtEl>
                                        <p:attrNameLst>
                                          <p:attrName>ppt_h</p:attrName>
                                        </p:attrNameLst>
                                      </p:cBhvr>
                                      <p:tavLst>
                                        <p:tav tm="0">
                                          <p:val>
                                            <p:strVal val="#ppt_h"/>
                                          </p:val>
                                        </p:tav>
                                        <p:tav tm="100000">
                                          <p:val>
                                            <p:strVal val="#ppt_h"/>
                                          </p:val>
                                        </p:tav>
                                      </p:tavLst>
                                    </p:anim>
                                  </p:childTnLst>
                                </p:cTn>
                              </p:par>
                              <p:par>
                                <p:cTn id="74" presetID="45"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2000"/>
                                        <p:tgtEl>
                                          <p:spTgt spid="28"/>
                                        </p:tgtEl>
                                      </p:cBhvr>
                                    </p:animEffect>
                                    <p:anim calcmode="lin" valueType="num">
                                      <p:cBhvr>
                                        <p:cTn id="77" dur="2000" fill="hold"/>
                                        <p:tgtEl>
                                          <p:spTgt spid="28"/>
                                        </p:tgtEl>
                                        <p:attrNameLst>
                                          <p:attrName>ppt_w</p:attrName>
                                        </p:attrNameLst>
                                      </p:cBhvr>
                                      <p:tavLst>
                                        <p:tav tm="0" fmla="#ppt_w*sin(2.5*pi*$)">
                                          <p:val>
                                            <p:fltVal val="0"/>
                                          </p:val>
                                        </p:tav>
                                        <p:tav tm="100000">
                                          <p:val>
                                            <p:fltVal val="1"/>
                                          </p:val>
                                        </p:tav>
                                      </p:tavLst>
                                    </p:anim>
                                    <p:anim calcmode="lin" valueType="num">
                                      <p:cBhvr>
                                        <p:cTn id="78" dur="2000" fill="hold"/>
                                        <p:tgtEl>
                                          <p:spTgt spid="28"/>
                                        </p:tgtEl>
                                        <p:attrNameLst>
                                          <p:attrName>ppt_h</p:attrName>
                                        </p:attrNameLst>
                                      </p:cBhvr>
                                      <p:tavLst>
                                        <p:tav tm="0">
                                          <p:val>
                                            <p:strVal val="#ppt_h"/>
                                          </p:val>
                                        </p:tav>
                                        <p:tav tm="100000">
                                          <p:val>
                                            <p:strVal val="#ppt_h"/>
                                          </p:val>
                                        </p:tav>
                                      </p:tavLst>
                                    </p:anim>
                                  </p:childTnLst>
                                </p:cTn>
                              </p:par>
                              <p:par>
                                <p:cTn id="79" presetID="45"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2000"/>
                                        <p:tgtEl>
                                          <p:spTgt spid="29"/>
                                        </p:tgtEl>
                                      </p:cBhvr>
                                    </p:animEffect>
                                    <p:anim calcmode="lin" valueType="num">
                                      <p:cBhvr>
                                        <p:cTn id="82" dur="2000" fill="hold"/>
                                        <p:tgtEl>
                                          <p:spTgt spid="29"/>
                                        </p:tgtEl>
                                        <p:attrNameLst>
                                          <p:attrName>ppt_w</p:attrName>
                                        </p:attrNameLst>
                                      </p:cBhvr>
                                      <p:tavLst>
                                        <p:tav tm="0" fmla="#ppt_w*sin(2.5*pi*$)">
                                          <p:val>
                                            <p:fltVal val="0"/>
                                          </p:val>
                                        </p:tav>
                                        <p:tav tm="100000">
                                          <p:val>
                                            <p:fltVal val="1"/>
                                          </p:val>
                                        </p:tav>
                                      </p:tavLst>
                                    </p:anim>
                                    <p:anim calcmode="lin" valueType="num">
                                      <p:cBhvr>
                                        <p:cTn id="83" dur="2000" fill="hold"/>
                                        <p:tgtEl>
                                          <p:spTgt spid="29"/>
                                        </p:tgtEl>
                                        <p:attrNameLst>
                                          <p:attrName>ppt_h</p:attrName>
                                        </p:attrNameLst>
                                      </p:cBhvr>
                                      <p:tavLst>
                                        <p:tav tm="0">
                                          <p:val>
                                            <p:strVal val="#ppt_h"/>
                                          </p:val>
                                        </p:tav>
                                        <p:tav tm="100000">
                                          <p:val>
                                            <p:strVal val="#ppt_h"/>
                                          </p:val>
                                        </p:tav>
                                      </p:tavLst>
                                    </p:anim>
                                  </p:childTnLst>
                                </p:cTn>
                              </p:par>
                              <p:par>
                                <p:cTn id="84" presetID="45"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2000"/>
                                        <p:tgtEl>
                                          <p:spTgt spid="30"/>
                                        </p:tgtEl>
                                      </p:cBhvr>
                                    </p:animEffect>
                                    <p:anim calcmode="lin" valueType="num">
                                      <p:cBhvr>
                                        <p:cTn id="87" dur="2000" fill="hold"/>
                                        <p:tgtEl>
                                          <p:spTgt spid="30"/>
                                        </p:tgtEl>
                                        <p:attrNameLst>
                                          <p:attrName>ppt_w</p:attrName>
                                        </p:attrNameLst>
                                      </p:cBhvr>
                                      <p:tavLst>
                                        <p:tav tm="0" fmla="#ppt_w*sin(2.5*pi*$)">
                                          <p:val>
                                            <p:fltVal val="0"/>
                                          </p:val>
                                        </p:tav>
                                        <p:tav tm="100000">
                                          <p:val>
                                            <p:fltVal val="1"/>
                                          </p:val>
                                        </p:tav>
                                      </p:tavLst>
                                    </p:anim>
                                    <p:anim calcmode="lin" valueType="num">
                                      <p:cBhvr>
                                        <p:cTn id="88" dur="2000" fill="hold"/>
                                        <p:tgtEl>
                                          <p:spTgt spid="30"/>
                                        </p:tgtEl>
                                        <p:attrNameLst>
                                          <p:attrName>ppt_h</p:attrName>
                                        </p:attrNameLst>
                                      </p:cBhvr>
                                      <p:tavLst>
                                        <p:tav tm="0">
                                          <p:val>
                                            <p:strVal val="#ppt_h"/>
                                          </p:val>
                                        </p:tav>
                                        <p:tav tm="100000">
                                          <p:val>
                                            <p:strVal val="#ppt_h"/>
                                          </p:val>
                                        </p:tav>
                                      </p:tavLst>
                                    </p:anim>
                                  </p:childTnLst>
                                </p:cTn>
                              </p:par>
                              <p:par>
                                <p:cTn id="89" presetID="45"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000"/>
                                        <p:tgtEl>
                                          <p:spTgt spid="31"/>
                                        </p:tgtEl>
                                      </p:cBhvr>
                                    </p:animEffect>
                                    <p:anim calcmode="lin" valueType="num">
                                      <p:cBhvr>
                                        <p:cTn id="92" dur="2000" fill="hold"/>
                                        <p:tgtEl>
                                          <p:spTgt spid="31"/>
                                        </p:tgtEl>
                                        <p:attrNameLst>
                                          <p:attrName>ppt_w</p:attrName>
                                        </p:attrNameLst>
                                      </p:cBhvr>
                                      <p:tavLst>
                                        <p:tav tm="0" fmla="#ppt_w*sin(2.5*pi*$)">
                                          <p:val>
                                            <p:fltVal val="0"/>
                                          </p:val>
                                        </p:tav>
                                        <p:tav tm="100000">
                                          <p:val>
                                            <p:fltVal val="1"/>
                                          </p:val>
                                        </p:tav>
                                      </p:tavLst>
                                    </p:anim>
                                    <p:anim calcmode="lin" valueType="num">
                                      <p:cBhvr>
                                        <p:cTn id="93" dur="2000" fill="hold"/>
                                        <p:tgtEl>
                                          <p:spTgt spid="31"/>
                                        </p:tgtEl>
                                        <p:attrNameLst>
                                          <p:attrName>ppt_h</p:attrName>
                                        </p:attrNameLst>
                                      </p:cBhvr>
                                      <p:tavLst>
                                        <p:tav tm="0">
                                          <p:val>
                                            <p:strVal val="#ppt_h"/>
                                          </p:val>
                                        </p:tav>
                                        <p:tav tm="100000">
                                          <p:val>
                                            <p:strVal val="#ppt_h"/>
                                          </p:val>
                                        </p:tav>
                                      </p:tavLst>
                                    </p:anim>
                                  </p:childTnLst>
                                </p:cTn>
                              </p:par>
                              <p:par>
                                <p:cTn id="94" presetID="45" presetClass="entr" presetSubtype="0"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2000"/>
                                        <p:tgtEl>
                                          <p:spTgt spid="32"/>
                                        </p:tgtEl>
                                      </p:cBhvr>
                                    </p:animEffect>
                                    <p:anim calcmode="lin" valueType="num">
                                      <p:cBhvr>
                                        <p:cTn id="97" dur="2000" fill="hold"/>
                                        <p:tgtEl>
                                          <p:spTgt spid="32"/>
                                        </p:tgtEl>
                                        <p:attrNameLst>
                                          <p:attrName>ppt_w</p:attrName>
                                        </p:attrNameLst>
                                      </p:cBhvr>
                                      <p:tavLst>
                                        <p:tav tm="0" fmla="#ppt_w*sin(2.5*pi*$)">
                                          <p:val>
                                            <p:fltVal val="0"/>
                                          </p:val>
                                        </p:tav>
                                        <p:tav tm="100000">
                                          <p:val>
                                            <p:fltVal val="1"/>
                                          </p:val>
                                        </p:tav>
                                      </p:tavLst>
                                    </p:anim>
                                    <p:anim calcmode="lin" valueType="num">
                                      <p:cBhvr>
                                        <p:cTn id="98" dur="2000" fill="hold"/>
                                        <p:tgtEl>
                                          <p:spTgt spid="32"/>
                                        </p:tgtEl>
                                        <p:attrNameLst>
                                          <p:attrName>ppt_h</p:attrName>
                                        </p:attrNameLst>
                                      </p:cBhvr>
                                      <p:tavLst>
                                        <p:tav tm="0">
                                          <p:val>
                                            <p:strVal val="#ppt_h"/>
                                          </p:val>
                                        </p:tav>
                                        <p:tav tm="100000">
                                          <p:val>
                                            <p:strVal val="#ppt_h"/>
                                          </p:val>
                                        </p:tav>
                                      </p:tavLst>
                                    </p:anim>
                                  </p:childTnLst>
                                </p:cTn>
                              </p:par>
                              <p:par>
                                <p:cTn id="99" presetID="45"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2000"/>
                                        <p:tgtEl>
                                          <p:spTgt spid="33"/>
                                        </p:tgtEl>
                                      </p:cBhvr>
                                    </p:animEffect>
                                    <p:anim calcmode="lin" valueType="num">
                                      <p:cBhvr>
                                        <p:cTn id="102" dur="2000" fill="hold"/>
                                        <p:tgtEl>
                                          <p:spTgt spid="33"/>
                                        </p:tgtEl>
                                        <p:attrNameLst>
                                          <p:attrName>ppt_w</p:attrName>
                                        </p:attrNameLst>
                                      </p:cBhvr>
                                      <p:tavLst>
                                        <p:tav tm="0" fmla="#ppt_w*sin(2.5*pi*$)">
                                          <p:val>
                                            <p:fltVal val="0"/>
                                          </p:val>
                                        </p:tav>
                                        <p:tav tm="100000">
                                          <p:val>
                                            <p:fltVal val="1"/>
                                          </p:val>
                                        </p:tav>
                                      </p:tavLst>
                                    </p:anim>
                                    <p:anim calcmode="lin" valueType="num">
                                      <p:cBhvr>
                                        <p:cTn id="103"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theme/theme1.xml><?xml version="1.0" encoding="utf-8"?>
<a:theme xmlns:a="http://schemas.openxmlformats.org/drawingml/2006/main" name="Pitchbook">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Pitchbook</Template>
  <TotalTime>0</TotalTime>
  <Words>2357</Words>
  <Application>Microsoft Office PowerPoint</Application>
  <PresentationFormat>Ekran Gösterisi (4:3)</PresentationFormat>
  <Paragraphs>370</Paragraphs>
  <Slides>70</Slides>
  <Notes>8</Notes>
  <HiddenSlides>0</HiddenSlides>
  <MMClips>0</MMClips>
  <ScaleCrop>false</ScaleCrop>
  <HeadingPairs>
    <vt:vector size="8" baseType="variant">
      <vt:variant>
        <vt:lpstr>Kullanılan Yazı Tipleri</vt:lpstr>
      </vt:variant>
      <vt:variant>
        <vt:i4>4</vt:i4>
      </vt:variant>
      <vt:variant>
        <vt:lpstr>Tema</vt:lpstr>
      </vt:variant>
      <vt:variant>
        <vt:i4>1</vt:i4>
      </vt:variant>
      <vt:variant>
        <vt:lpstr>Eklenmiş OLE Hizmet Programları</vt:lpstr>
      </vt:variant>
      <vt:variant>
        <vt:i4>1</vt:i4>
      </vt:variant>
      <vt:variant>
        <vt:lpstr>Slayt Başlıkları</vt:lpstr>
      </vt:variant>
      <vt:variant>
        <vt:i4>70</vt:i4>
      </vt:variant>
    </vt:vector>
  </HeadingPairs>
  <TitlesOfParts>
    <vt:vector size="76" baseType="lpstr">
      <vt:lpstr>Arial</vt:lpstr>
      <vt:lpstr>Calibri</vt:lpstr>
      <vt:lpstr>Vani</vt:lpstr>
      <vt:lpstr>Wingdings</vt:lpstr>
      <vt:lpstr>Pitchbook</vt:lpstr>
      <vt:lpstr>Image</vt:lpstr>
      <vt:lpstr>7 mayıs KARADENİZ TEKNİK üniversitesi-PROJE YÖNETİMİ</vt:lpstr>
      <vt:lpstr>7 mayıs KARADENİZ TEKNİK üniversitesi-PROJE YÖNETİMİ</vt:lpstr>
      <vt:lpstr>7 mayıs KARADENİZ TEKNİK üniversitesi-PROJE YÖNETİMİ</vt:lpstr>
      <vt:lpstr>AJANDA</vt:lpstr>
      <vt:lpstr>PowerPoint Sunusu</vt:lpstr>
      <vt:lpstr>7 mayıs KARADENİZ TEKNİK üniversitesi-PROJE YÖNETİMİ</vt:lpstr>
      <vt:lpstr>7 mayıs KARADENİZ TEKNİK üniversitesi-PROJE YÖNETİMİ</vt:lpstr>
      <vt:lpstr>7 mayıs KARADENİZ TEKNİK üniversitesi-PROJE YÖNETİMİ</vt:lpstr>
      <vt:lpstr>Üyelerimizin Türkiye’deki Dağılımı</vt:lpstr>
      <vt:lpstr>Üyelerimizin Dünyadaki Dağılımı</vt:lpstr>
      <vt:lpstr>Üye Profili – Sektörel Analiz</vt:lpstr>
      <vt:lpstr>7 mayıs KARADENİZ TEKNİK üniversitesi-PROJE YÖNETİMİ</vt:lpstr>
      <vt:lpstr>7 mayıs KARADENİZ TEKNİK üniversitesi-PROJE YÖNETİMİ</vt:lpstr>
      <vt:lpstr>7 mayıs KARADENİZ TEKNİK üniversitesi-PROJE YÖNETİMİ</vt:lpstr>
      <vt:lpstr>7 mayıs KARADENİZ TEKNİK üniversitesi-PROJE YÖNETİMİ</vt:lpstr>
      <vt:lpstr>PMBOK® (Proje Yönetimi Bilgi Birikimi Kılavuzu) PMP ve CAPM Certification Exam Turkish Language Support</vt:lpstr>
      <vt:lpstr>PowerPoint Sunusu</vt:lpstr>
      <vt:lpstr>PowerPoint Sunusu</vt:lpstr>
      <vt:lpstr>PMI TR Mentorlük Programı</vt:lpstr>
      <vt:lpstr>PowerPoint Sunusu</vt:lpstr>
      <vt:lpstr>PowerPoint Sunusu</vt:lpstr>
      <vt:lpstr>Sponsorlar</vt:lpstr>
      <vt:lpstr>PARTNERLER</vt:lpstr>
      <vt:lpstr>7 mayıs KARADENİZ TEKNİK üniversitesi-PROJE YÖNETİMİ</vt:lpstr>
      <vt:lpstr>7 mayıs KARADENİZ TEKNİK üniversitesi-PROJE YÖNETİMİ</vt:lpstr>
      <vt:lpstr>PowerPoint Sunusu</vt:lpstr>
      <vt:lpstr>PowerPoint Sunusu</vt:lpstr>
      <vt:lpstr>PowerPoint Sunusu</vt:lpstr>
      <vt:lpstr>PowerPoint Sunusu</vt:lpstr>
      <vt:lpstr>7 mayıs KARADENİZ TEKNİK üniversitesi-PROJE YÖNETİMİ</vt:lpstr>
      <vt:lpstr>7 mayıs KARADENİZ TEKNİK üniversitesi-PROJE YÖNETİMİ</vt:lpstr>
      <vt:lpstr>7 mayıs KARADENİZ TEKNİK üniversitesi-PROJE YÖNETİMİ</vt:lpstr>
      <vt:lpstr>7 mayıs KARADENİZ TEKNİK üniversitesi-PROJE YÖNETİMİ</vt:lpstr>
      <vt:lpstr>7 mayıs KARADENİZ TEKNİK üniversitesi-PROJE YÖNETİMİ</vt:lpstr>
      <vt:lpstr>7 mayıs KARADENİZ TEKNİK üniversitesi-PROJE YÖNETİMİ</vt:lpstr>
      <vt:lpstr>7 mayıs KARADENİZ TEKNİK üniversitesi-PROJE YÖNETİMİ</vt:lpstr>
      <vt:lpstr>PMBOK® (Proje Yönetimi Bilgi Birikimi Kılavuzu) PMP ve CAPM certification exam turkish Language Support</vt:lpstr>
      <vt:lpstr>PowerPoint Sunusu</vt:lpstr>
      <vt:lpstr>7 mayıs KARADENİZ TEKNİK üniversitesi-PROJE YÖNETİMİ</vt:lpstr>
      <vt:lpstr>7 mayıs KARADENİZ TEKNİK üniversitesi-PROJE YÖNETİMİ</vt:lpstr>
      <vt:lpstr>BABOK-ANALİZ KILAVUZU</vt:lpstr>
      <vt:lpstr>KURUMSAL ANALİZ</vt:lpstr>
      <vt:lpstr>GEREKSİNİM ANALİZİ</vt:lpstr>
      <vt:lpstr>ANALİZ TEKNİKLERİ</vt:lpstr>
      <vt:lpstr>7 mayıs KARADENİZ TEKNİK üniversitesi-PROJE YÖNETİMİ</vt:lpstr>
      <vt:lpstr>7 mayıs KARADENİZ TEKNİK üniversitesi-PROJE YÖNETİMİ</vt:lpstr>
      <vt:lpstr>7 mayıs KARADENİZ TEKNİK üniversitesi-PROJE YÖNETİMİ</vt:lpstr>
      <vt:lpstr>ISTQB-TEST KILAVUZU</vt:lpstr>
      <vt:lpstr>YAZILIM TEST SÜRECİ</vt:lpstr>
      <vt:lpstr>7 mayıs KARADENİZ TEKNİK üniversitesi-PROJE YÖNETİMİ</vt:lpstr>
      <vt:lpstr>7 mayıs KARADENİZ TEKNİK üniversitesi-PROJE YÖNETİMİ</vt:lpstr>
      <vt:lpstr>7 mayıs KARADENİZ TEKNİK üniversitesi-PROJE YÖNETİMİ</vt:lpstr>
      <vt:lpstr>7 mayıs KARADENİZ TEKNİK üniversitesi-PROJE YÖNETİMİ</vt:lpstr>
      <vt:lpstr>7 mayıs KARADENİZ TEKNİK üniversitesi-PROJE YÖNETİMİ</vt:lpstr>
      <vt:lpstr>PMBOK-YAZILIM EKİ</vt:lpstr>
      <vt:lpstr>7 mayıs KARADENİZ TEKNİK üniversitesi-PROJE YÖNETİMİ</vt:lpstr>
      <vt:lpstr>PMBOK-YAZILIM EKİ</vt:lpstr>
      <vt:lpstr>PMBOK-YAZILIM EKİ</vt:lpstr>
      <vt:lpstr>PMBOK-YAZILIM EKİ</vt:lpstr>
      <vt:lpstr>PMBOK-YAZILIM EKİ</vt:lpstr>
      <vt:lpstr>7 mayıs KARADENİZ TEKNİK üniversitesi-PROJE YÖNETİMİ</vt:lpstr>
      <vt:lpstr>7 mayıs KARADENİZ TEKNİK üniversitesi-PROJE YÖNETİMİ</vt:lpstr>
      <vt:lpstr>7 mayıs KARADENİZ TEKNİK üniversitesi-PROJE YÖNETİMİ</vt:lpstr>
      <vt:lpstr>PowerPoint Sunusu</vt:lpstr>
      <vt:lpstr>PowerPoint Sunusu</vt:lpstr>
      <vt:lpstr>Proje Yönetiminde Önemli Beceriler</vt:lpstr>
      <vt:lpstr>PMI Yetenek Üçgeni</vt:lpstr>
      <vt:lpstr>Önerilen faaliyetler</vt:lpstr>
      <vt:lpstr>Önemli Mesajlar</vt:lpstr>
      <vt:lpstr>7 mayıs KARADENİZ TEKNİK üniversitesi-PROJE YÖNETİMİ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2014-12-13T21:39:40Z</dcterms:created>
  <dcterms:modified xsi:type="dcterms:W3CDTF">2016-04-23T09:41:17Z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